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4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733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07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497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5234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980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6485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56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41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869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34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617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401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78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136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159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66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41AC-48ED-4B06-889E-8A9A939AA797}" type="datetimeFigureOut">
              <a:rPr lang="sk-SK" smtClean="0"/>
              <a:t>9. 5. 2020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DD3599-88D0-4288-B103-E3376937C0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357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Objem a povrch kvádra a kocky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Ing. Adriana </a:t>
            </a:r>
            <a:r>
              <a:rPr lang="sk-SK" dirty="0" err="1" smtClean="0">
                <a:solidFill>
                  <a:srgbClr val="0070C0"/>
                </a:solidFill>
              </a:rPr>
              <a:t>Belejkaničová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12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Kocka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je trojrozmerné teleso (mnohosten)</a:t>
            </a:r>
          </a:p>
          <a:p>
            <a:r>
              <a:rPr lang="sk-SK" dirty="0" smtClean="0"/>
              <a:t>má 6 rovnakých stien</a:t>
            </a:r>
          </a:p>
          <a:p>
            <a:r>
              <a:rPr lang="sk-SK" dirty="0"/>
              <a:t>s</a:t>
            </a:r>
            <a:r>
              <a:rPr lang="sk-SK" dirty="0" smtClean="0"/>
              <a:t>ieť kocky sa skladá zo 6 zhodných štvorcov</a:t>
            </a:r>
          </a:p>
          <a:p>
            <a:r>
              <a:rPr lang="sk-SK" dirty="0"/>
              <a:t>j</a:t>
            </a:r>
            <a:r>
              <a:rPr lang="sk-SK" dirty="0" smtClean="0"/>
              <a:t>e špeciálnym prípadom kvádra, ktorého všetky hrany majú rovnakú dĺžku</a:t>
            </a:r>
          </a:p>
          <a:p>
            <a:endParaRPr lang="sk-SK" dirty="0"/>
          </a:p>
        </p:txBody>
      </p:sp>
      <p:pic>
        <p:nvPicPr>
          <p:cNvPr id="9" name="Zástupný objekt pre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7" y="1750422"/>
            <a:ext cx="3544388" cy="3196046"/>
          </a:xfrm>
        </p:spPr>
      </p:pic>
    </p:spTree>
    <p:extLst>
      <p:ext uri="{BB962C8B-B14F-4D97-AF65-F5344CB8AC3E}">
        <p14:creationId xmlns:p14="http://schemas.microsoft.com/office/powerpoint/2010/main" val="2387012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Kváder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je trojrozmerné teleso</a:t>
            </a:r>
          </a:p>
          <a:p>
            <a:r>
              <a:rPr lang="sk-SK" dirty="0" smtClean="0"/>
              <a:t>skladá sa zo šiestich obdĺžnikov </a:t>
            </a:r>
          </a:p>
          <a:p>
            <a:r>
              <a:rPr lang="sk-SK" dirty="0"/>
              <a:t>m</a:t>
            </a:r>
            <a:r>
              <a:rPr lang="sk-SK" dirty="0" smtClean="0"/>
              <a:t>á tri rozmery: dĺžku, šírku a výšku</a:t>
            </a:r>
          </a:p>
          <a:p>
            <a:r>
              <a:rPr lang="sk-SK" dirty="0" smtClean="0"/>
              <a:t>v špeciálnom prípade môže mať dva rozmery rovnako dlhé</a:t>
            </a:r>
          </a:p>
          <a:p>
            <a:endParaRPr lang="sk-SK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2391569"/>
            <a:ext cx="2438400" cy="3419475"/>
          </a:xfrm>
        </p:spPr>
      </p:pic>
    </p:spTree>
    <p:extLst>
      <p:ext uri="{BB962C8B-B14F-4D97-AF65-F5344CB8AC3E}">
        <p14:creationId xmlns:p14="http://schemas.microsoft.com/office/powerpoint/2010/main" val="3612889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Objem kocky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34989" cy="4351338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 smtClean="0"/>
              <a:t>Objem je veľkosť priestoru, ktorý dané teleso vypĺňa.</a:t>
            </a:r>
          </a:p>
          <a:p>
            <a:r>
              <a:rPr lang="sk-SK" sz="2600" dirty="0" smtClean="0"/>
              <a:t>Je to počet jednotkových kociek, ktoré vyplnia teleso.</a:t>
            </a:r>
          </a:p>
          <a:p>
            <a:r>
              <a:rPr lang="sk-SK" sz="2600" dirty="0" smtClean="0"/>
              <a:t>Objem počítame v objemových – kubických jednotkách.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3000" dirty="0" smtClean="0"/>
              <a:t>         V – objem</a:t>
            </a:r>
          </a:p>
          <a:p>
            <a:pPr marL="0" indent="0">
              <a:buNone/>
            </a:pPr>
            <a:r>
              <a:rPr lang="sk-SK" sz="3000" dirty="0" smtClean="0"/>
              <a:t>         a – hrana kocky</a:t>
            </a:r>
            <a:endParaRPr lang="sk-SK" sz="3000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914606" y="1825625"/>
            <a:ext cx="419753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600" b="1" dirty="0" smtClean="0"/>
              <a:t>V = a . a . a  </a:t>
            </a:r>
          </a:p>
          <a:p>
            <a:pPr marL="0" indent="0">
              <a:buNone/>
            </a:pPr>
            <a:r>
              <a:rPr lang="sk-SK" sz="2600" b="1" dirty="0" smtClean="0"/>
              <a:t> prípadne zjednodušene</a:t>
            </a:r>
          </a:p>
          <a:p>
            <a:pPr marL="0" indent="0">
              <a:buNone/>
            </a:pPr>
            <a:r>
              <a:rPr lang="sk-SK" sz="2600" b="1" dirty="0" smtClean="0"/>
              <a:t>V = a³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606" y="3770810"/>
            <a:ext cx="3257006" cy="254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39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Povrch kocky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Ak rozstrihneme model kocky dostaneme jej sieť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Sieť </a:t>
            </a:r>
            <a:r>
              <a:rPr lang="sk-SK" sz="2000" dirty="0"/>
              <a:t>kocky je zložená zo 6 rovnakých štvorcov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Je </a:t>
            </a:r>
            <a:r>
              <a:rPr lang="sk-SK" sz="2000" dirty="0"/>
              <a:t>vlastne povrchom kocky</a:t>
            </a:r>
            <a:r>
              <a:rPr lang="sk-SK" sz="2000" dirty="0" smtClean="0"/>
              <a:t>.</a:t>
            </a:r>
          </a:p>
          <a:p>
            <a:r>
              <a:rPr lang="sk-SK" sz="2000" dirty="0"/>
              <a:t>Povrch počítame </a:t>
            </a:r>
            <a:r>
              <a:rPr lang="sk-SK" sz="2000" dirty="0" smtClean="0"/>
              <a:t>v štvorcových jednotkách.</a:t>
            </a:r>
            <a:endParaRPr lang="sk-SK" sz="2000" dirty="0"/>
          </a:p>
          <a:p>
            <a:pPr marL="0" indent="0">
              <a:buNone/>
            </a:pPr>
            <a:r>
              <a:rPr lang="sk-SK" sz="2400" dirty="0" smtClean="0"/>
              <a:t>          S - povrch</a:t>
            </a:r>
          </a:p>
          <a:p>
            <a:pPr marL="0" indent="0">
              <a:buNone/>
            </a:pPr>
            <a:r>
              <a:rPr lang="sk-SK" sz="2400" dirty="0" smtClean="0"/>
              <a:t>          a – hrana kocky</a:t>
            </a:r>
            <a:endParaRPr lang="sk-SK" sz="24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5089970" y="1698171"/>
            <a:ext cx="4184034" cy="4343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            </a:t>
            </a:r>
            <a:r>
              <a:rPr lang="sk-SK" sz="2400" b="1" dirty="0" smtClean="0"/>
              <a:t>S = 6 . a . a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1" y="2447109"/>
            <a:ext cx="4032069" cy="288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40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Objem kvádra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2525485"/>
            <a:ext cx="5181600" cy="365147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              V – objem</a:t>
            </a:r>
          </a:p>
          <a:p>
            <a:pPr marL="0" indent="0">
              <a:buNone/>
            </a:pPr>
            <a:r>
              <a:rPr lang="sk-SK" dirty="0" smtClean="0"/>
              <a:t>              a – dĺžka kvádra</a:t>
            </a:r>
          </a:p>
          <a:p>
            <a:pPr marL="0" indent="0">
              <a:buNone/>
            </a:pPr>
            <a:r>
              <a:rPr lang="sk-SK" dirty="0" smtClean="0"/>
              <a:t>              b – šírka kvádra</a:t>
            </a:r>
          </a:p>
          <a:p>
            <a:pPr marL="0" indent="0">
              <a:buNone/>
            </a:pPr>
            <a:r>
              <a:rPr lang="sk-SK" dirty="0" smtClean="0"/>
              <a:t>              c – výška kvádra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</a:t>
            </a:r>
            <a:r>
              <a:rPr lang="sk-SK" sz="4800" dirty="0" smtClean="0"/>
              <a:t>V = a . b . c</a:t>
            </a:r>
            <a:endParaRPr lang="sk-SK" sz="4800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637212"/>
            <a:ext cx="4180114" cy="2882536"/>
          </a:xfrm>
        </p:spPr>
      </p:pic>
    </p:spTree>
    <p:extLst>
      <p:ext uri="{BB962C8B-B14F-4D97-AF65-F5344CB8AC3E}">
        <p14:creationId xmlns:p14="http://schemas.microsoft.com/office/powerpoint/2010/main" val="2660103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Povrch kvádra</a:t>
            </a:r>
            <a:endParaRPr lang="sk-SK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         S – povrch kvádra</a:t>
            </a:r>
          </a:p>
          <a:p>
            <a:pPr marL="0" indent="0">
              <a:buNone/>
            </a:pPr>
            <a:r>
              <a:rPr lang="sk-SK" dirty="0" smtClean="0"/>
              <a:t>          a – dĺžka kvádra</a:t>
            </a:r>
          </a:p>
          <a:p>
            <a:pPr marL="0" indent="0">
              <a:buNone/>
            </a:pPr>
            <a:r>
              <a:rPr lang="sk-SK" dirty="0" smtClean="0"/>
              <a:t>          b – šírka kvádra</a:t>
            </a:r>
          </a:p>
          <a:p>
            <a:pPr marL="0" indent="0">
              <a:buNone/>
            </a:pPr>
            <a:r>
              <a:rPr lang="sk-SK" dirty="0" smtClean="0"/>
              <a:t>          c – výška kvádra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      </a:t>
            </a:r>
            <a:r>
              <a:rPr lang="sk-SK" sz="2000" b="1" dirty="0" smtClean="0"/>
              <a:t>S = 2 . </a:t>
            </a:r>
            <a:r>
              <a:rPr lang="sk-SK" sz="2000" b="1" dirty="0" err="1" smtClean="0"/>
              <a:t>a.b</a:t>
            </a:r>
            <a:r>
              <a:rPr lang="sk-SK" sz="2000" b="1" dirty="0" smtClean="0"/>
              <a:t> + 2 . </a:t>
            </a:r>
            <a:r>
              <a:rPr lang="sk-SK" sz="2000" b="1" dirty="0" err="1" smtClean="0"/>
              <a:t>b.c</a:t>
            </a:r>
            <a:r>
              <a:rPr lang="sk-SK" sz="2000" b="1" dirty="0" smtClean="0"/>
              <a:t> + 2 . </a:t>
            </a:r>
            <a:r>
              <a:rPr lang="sk-SK" sz="2000" b="1" dirty="0" err="1" smtClean="0"/>
              <a:t>a.c</a:t>
            </a: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           alebo zjednodušene</a:t>
            </a:r>
          </a:p>
          <a:p>
            <a:pPr marL="0" indent="0">
              <a:buNone/>
            </a:pPr>
            <a:r>
              <a:rPr lang="sk-SK" sz="2000" b="1" dirty="0" smtClean="0"/>
              <a:t>      S = 2 . (</a:t>
            </a:r>
            <a:r>
              <a:rPr lang="sk-SK" sz="2000" b="1" dirty="0" err="1" smtClean="0"/>
              <a:t>a.b</a:t>
            </a:r>
            <a:r>
              <a:rPr lang="sk-SK" sz="2000" b="1" dirty="0" smtClean="0"/>
              <a:t> + </a:t>
            </a:r>
            <a:r>
              <a:rPr lang="sk-SK" sz="2000" b="1" dirty="0" err="1" smtClean="0"/>
              <a:t>b.c</a:t>
            </a:r>
            <a:r>
              <a:rPr lang="sk-SK" sz="2000" b="1" dirty="0" smtClean="0"/>
              <a:t> + </a:t>
            </a:r>
            <a:r>
              <a:rPr lang="sk-SK" sz="2000" b="1" dirty="0" err="1" smtClean="0"/>
              <a:t>a.c</a:t>
            </a:r>
            <a:r>
              <a:rPr lang="sk-SK" sz="2000" b="1" dirty="0" smtClean="0"/>
              <a:t>)</a:t>
            </a:r>
            <a:endParaRPr lang="sk-SK" sz="2000" b="1" dirty="0"/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73" y="1930400"/>
            <a:ext cx="4894218" cy="3390537"/>
          </a:xfrm>
        </p:spPr>
      </p:pic>
    </p:spTree>
    <p:extLst>
      <p:ext uri="{BB962C8B-B14F-4D97-AF65-F5344CB8AC3E}">
        <p14:creationId xmlns:p14="http://schemas.microsoft.com/office/powerpoint/2010/main" val="2420094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o s námrazou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246</Words>
  <Application>Microsoft Office PowerPoint</Application>
  <PresentationFormat>Širokouhlá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Algerian</vt:lpstr>
      <vt:lpstr>Arial</vt:lpstr>
      <vt:lpstr>Trebuchet MS</vt:lpstr>
      <vt:lpstr>Wingdings 3</vt:lpstr>
      <vt:lpstr>Fazeta</vt:lpstr>
      <vt:lpstr>Objem a povrch kvádra a kocky</vt:lpstr>
      <vt:lpstr>Kocka</vt:lpstr>
      <vt:lpstr>Kváder</vt:lpstr>
      <vt:lpstr>Objem kocky</vt:lpstr>
      <vt:lpstr>Povrch kocky</vt:lpstr>
      <vt:lpstr>Objem kvádra</vt:lpstr>
      <vt:lpstr>Povrch kvádra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a povrch kvádra a kocky</dc:title>
  <dc:creator>janik.belejkani@gmail.com</dc:creator>
  <cp:lastModifiedBy>janik.belejkani@gmail.com</cp:lastModifiedBy>
  <cp:revision>13</cp:revision>
  <dcterms:created xsi:type="dcterms:W3CDTF">2020-05-08T19:24:03Z</dcterms:created>
  <dcterms:modified xsi:type="dcterms:W3CDTF">2020-05-09T10:04:54Z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