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9DA509-8B74-4840-9CE6-B34BF269475E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03B7E-EA16-47C6-9C08-B89F35B7C8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3b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Eko przepisy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Książka z </a:t>
            </a:r>
            <a:r>
              <a:rPr lang="pl-PL" dirty="0" err="1" smtClean="0"/>
              <a:t>eko</a:t>
            </a:r>
            <a:r>
              <a:rPr lang="pl-PL" dirty="0" smtClean="0"/>
              <a:t> – przepisami klasy 3b</a:t>
            </a:r>
            <a:endParaRPr lang="pl-PL" dirty="0"/>
          </a:p>
        </p:txBody>
      </p:sp>
      <p:pic>
        <p:nvPicPr>
          <p:cNvPr id="1026" name="Picture 2" descr="C:\Users\Nauczyciel\Desktop\szkoła przyjazna środowisku\III B\EKO PRZEPISY - KSIĄŻKA KUCHARSKA\20221202_1114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348" y="1371600"/>
            <a:ext cx="2134444" cy="2845925"/>
          </a:xfrm>
          <a:prstGeom prst="rect">
            <a:avLst/>
          </a:prstGeom>
          <a:noFill/>
        </p:spPr>
      </p:pic>
      <p:pic>
        <p:nvPicPr>
          <p:cNvPr id="1028" name="Picture 4" descr="C:\Users\Nauczyciel\Desktop\szkoła przyjazna środowisku\III B\EKO PRZEPISY - KSIĄŻKA KUCHARSKA\20221202_1114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48902"/>
            <a:ext cx="2019606" cy="3328507"/>
          </a:xfrm>
          <a:prstGeom prst="rect">
            <a:avLst/>
          </a:prstGeom>
          <a:noFill/>
        </p:spPr>
      </p:pic>
      <p:pic>
        <p:nvPicPr>
          <p:cNvPr id="1029" name="Picture 5" descr="C:\Users\Nauczyciel\Desktop\szkoła przyjazna środowisku\III B\EKO PRZEPISY - KSIĄŻKA KUCHARSKA\20221202_1115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795" y="1371600"/>
            <a:ext cx="1974567" cy="2633464"/>
          </a:xfrm>
          <a:prstGeom prst="rect">
            <a:avLst/>
          </a:prstGeom>
          <a:noFill/>
        </p:spPr>
      </p:pic>
      <p:pic>
        <p:nvPicPr>
          <p:cNvPr id="1030" name="Picture 6" descr="C:\Users\Nauczyciel\Desktop\szkoła przyjazna środowisku\III B\EKO PRZEPISY - KSIĄŻKA KUCHARSKA\20221202_1115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580267"/>
            <a:ext cx="2336129" cy="3935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Nasze </a:t>
            </a:r>
            <a:r>
              <a:rPr lang="pl-PL" smtClean="0"/>
              <a:t>eko</a:t>
            </a:r>
            <a:r>
              <a:rPr lang="pl-PL" dirty="0" smtClean="0"/>
              <a:t> </a:t>
            </a:r>
            <a:r>
              <a:rPr lang="pl-PL" dirty="0" smtClean="0"/>
              <a:t>- przepisy</a:t>
            </a:r>
            <a:endParaRPr lang="pl-PL" dirty="0"/>
          </a:p>
        </p:txBody>
      </p:sp>
      <p:pic>
        <p:nvPicPr>
          <p:cNvPr id="2050" name="Picture 2" descr="C:\Users\Nauczyciel\Desktop\szkoła przyjazna środowisku\III B\EKO PRZEPISY - KSIĄŻKA KUCHARSKA\20221202_1115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21" y="1371600"/>
            <a:ext cx="1989956" cy="2653989"/>
          </a:xfrm>
          <a:prstGeom prst="rect">
            <a:avLst/>
          </a:prstGeom>
          <a:noFill/>
        </p:spPr>
      </p:pic>
      <p:pic>
        <p:nvPicPr>
          <p:cNvPr id="2052" name="Picture 4" descr="C:\Users\Nauczyciel\Desktop\szkoła przyjazna środowisku\III B\EKO PRZEPISY - KSIĄŻKA KUCHARSKA\20221202_1115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795" y="1371600"/>
            <a:ext cx="2315517" cy="3088187"/>
          </a:xfrm>
          <a:prstGeom prst="rect">
            <a:avLst/>
          </a:prstGeom>
          <a:noFill/>
        </p:spPr>
      </p:pic>
      <p:pic>
        <p:nvPicPr>
          <p:cNvPr id="2053" name="Picture 5" descr="C:\Users\Nauczyciel\Desktop\szkoła przyjazna środowisku\III B\EKO PRZEPISY - KSIĄŻKA KUCHARSKA\20221202_1115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356992"/>
            <a:ext cx="2411367" cy="2999998"/>
          </a:xfrm>
          <a:prstGeom prst="rect">
            <a:avLst/>
          </a:prstGeom>
          <a:noFill/>
        </p:spPr>
      </p:pic>
      <p:pic>
        <p:nvPicPr>
          <p:cNvPr id="2054" name="Picture 6" descr="C:\Users\Nauczyciel\Desktop\szkoła przyjazna środowisku\III B\EKO PRZEPISY - KSIĄŻKA KUCHARSKA\20221202_1116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276872"/>
            <a:ext cx="2067102" cy="3717032"/>
          </a:xfrm>
          <a:prstGeom prst="rect">
            <a:avLst/>
          </a:prstGeom>
          <a:noFill/>
        </p:spPr>
      </p:pic>
      <p:pic>
        <p:nvPicPr>
          <p:cNvPr id="2055" name="Picture 7" descr="C:\Users\Nauczyciel\Desktop\szkoła przyjazna środowisku\III B\EKO PRZEPISY - KSIĄŻKA KUCHARSKA\20221202_11163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789040"/>
            <a:ext cx="2016224" cy="2443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15</Words>
  <Application>Microsoft Office PowerPoint</Application>
  <PresentationFormat>Pokaz na ekranie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Miejski</vt:lpstr>
      <vt:lpstr>Eko przepisy </vt:lpstr>
      <vt:lpstr>Książka z eko – przepisami klasy 3b</vt:lpstr>
      <vt:lpstr>Nasze eko - przepisy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przepisy </dc:title>
  <dc:creator>Nauczyciel</dc:creator>
  <cp:lastModifiedBy>Mariola</cp:lastModifiedBy>
  <cp:revision>2</cp:revision>
  <dcterms:created xsi:type="dcterms:W3CDTF">2023-03-21T10:20:00Z</dcterms:created>
  <dcterms:modified xsi:type="dcterms:W3CDTF">2023-03-21T11:41:46Z</dcterms:modified>
</cp:coreProperties>
</file>