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3" r:id="rId5"/>
  </p:sldIdLst>
  <p:sldSz cx="12192000" cy="6858000"/>
  <p:notesSz cx="6858000" cy="9144000"/>
  <p:defaultTextStyle>
    <a:defPPr rtl="0">
      <a:defRPr lang="sk-s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á hlavič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7795BAF-8985-4E5A-8C71-2649810F3BC3}" type="datetime1">
              <a:rPr lang="sk-SK" smtClean="0"/>
              <a:t>10. 11. 2023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5" name="Zástupné číslo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8D331BE-4A26-441F-AE74-A51A4C94AC14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612178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á hlavič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k-SK" noProof="0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D1857B1-BC9C-4420-8504-DC779E58BF1A}" type="datetime1">
              <a:rPr lang="sk-SK" noProof="0" smtClean="0"/>
              <a:t>10. 11. 2023</a:t>
            </a:fld>
            <a:endParaRPr lang="sk-SK" noProof="0" dirty="0"/>
          </a:p>
        </p:txBody>
      </p:sp>
      <p:sp>
        <p:nvSpPr>
          <p:cNvPr id="4" name="Zástupný symbol obrázka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k-SK" noProof="0" dirty="0"/>
          </a:p>
        </p:txBody>
      </p:sp>
      <p:sp>
        <p:nvSpPr>
          <p:cNvPr id="5" name="Zástupné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k-SK" noProof="0" dirty="0"/>
              <a:t>Kliknutím upravíte štýly predlohy textu</a:t>
            </a:r>
          </a:p>
          <a:p>
            <a:pPr lvl="1" rtl="0"/>
            <a:r>
              <a:rPr lang="sk-SK" noProof="0" dirty="0"/>
              <a:t>Druhá úroveň</a:t>
            </a:r>
          </a:p>
          <a:p>
            <a:pPr lvl="2" rtl="0"/>
            <a:r>
              <a:rPr lang="sk-SK" noProof="0" dirty="0"/>
              <a:t>Tretia úroveň</a:t>
            </a:r>
          </a:p>
          <a:p>
            <a:pPr lvl="3" rtl="0"/>
            <a:r>
              <a:rPr lang="sk-SK" noProof="0" dirty="0"/>
              <a:t>Štvrtá úroveň</a:t>
            </a:r>
          </a:p>
          <a:p>
            <a:pPr lvl="4" rtl="0"/>
            <a:r>
              <a:rPr lang="sk-SK" noProof="0" dirty="0"/>
              <a:t>Piata úroveň</a:t>
            </a:r>
          </a:p>
        </p:txBody>
      </p:sp>
      <p:sp>
        <p:nvSpPr>
          <p:cNvPr id="6" name="Zástupnáb pät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k-SK" noProof="0" dirty="0"/>
          </a:p>
        </p:txBody>
      </p:sp>
      <p:sp>
        <p:nvSpPr>
          <p:cNvPr id="7" name="Zástupné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F6B3765-1535-41FB-A927-AAD2D1E85382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31701522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rtlCol="0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sk-SK" noProof="0"/>
              <a:t>Kliknutím upravte štýl predlohy podnadpisu</a:t>
            </a:r>
            <a:endParaRPr lang="sk-SK" noProof="0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F36CCAF-1F8F-43C1-9388-3ABE0583AEBD}" type="datetime1">
              <a:rPr lang="sk-SK" noProof="0" smtClean="0"/>
              <a:t>10. 11. 2023</a:t>
            </a:fld>
            <a:endParaRPr lang="sk-SK" noProof="0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9" name="Zástupné číslo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obrázok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k-SK" noProof="0"/>
              <a:t>Kliknutím na ikonu pridáte obrázok</a:t>
            </a:r>
            <a:endParaRPr lang="sk-SK" noProof="0" dirty="0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 rtlCol="0"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/>
              <a:t>Kliknite sem a upravte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DE1708-2EE0-4079-A017-3FD44FCD0909}" type="datetime1">
              <a:rPr lang="sk-SK" noProof="0" smtClean="0"/>
              <a:t>10. 11. 2023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7" name="Zástupné číslo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 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/>
              <a:t>Kliknite sem a upravte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9D7519-22AF-4000-AE1E-73D8C824158B}" type="datetime1">
              <a:rPr lang="sk-SK" noProof="0" smtClean="0"/>
              <a:t>10. 11. 2023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7" name="Zástupné číslo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ácia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46212" y="372940"/>
            <a:ext cx="9302752" cy="2992904"/>
          </a:xfrm>
        </p:spPr>
        <p:txBody>
          <a:bodyPr rtlCol="0" anchor="ctr"/>
          <a:lstStyle>
            <a:lvl1pPr>
              <a:defRPr sz="4400"/>
            </a:lvl1pPr>
          </a:lstStyle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12" name="Zástupný objekt textu 3"/>
          <p:cNvSpPr>
            <a:spLocks noGrp="1"/>
          </p:cNvSpPr>
          <p:nvPr>
            <p:ph type="body" sz="half" idx="13"/>
          </p:nvPr>
        </p:nvSpPr>
        <p:spPr>
          <a:xfrm>
            <a:off x="1720644" y="3373372"/>
            <a:ext cx="875229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/>
              <a:t>Kliknite sem a upravte štýly predlohy textu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838200" y="4509544"/>
            <a:ext cx="10512424" cy="1489496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/>
              <a:t>Kliknite sem a upravte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838200" y="6364165"/>
            <a:ext cx="2743200" cy="365125"/>
          </a:xfrm>
        </p:spPr>
        <p:txBody>
          <a:bodyPr rtlCol="0"/>
          <a:lstStyle/>
          <a:p>
            <a:pPr rtl="0"/>
            <a:fld id="{1AC4A716-500D-4B66-BF80-C590F09762AA}" type="datetime1">
              <a:rPr lang="sk-SK" noProof="0" smtClean="0"/>
              <a:t>10. 11. 2023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038600" y="6364165"/>
            <a:ext cx="4114800" cy="365125"/>
          </a:xfrm>
        </p:spPr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7" name="Zástupné číslo snímky 6"/>
          <p:cNvSpPr>
            <a:spLocks noGrp="1"/>
          </p:cNvSpPr>
          <p:nvPr>
            <p:ph type="sldNum" sz="quarter" idx="12"/>
          </p:nvPr>
        </p:nvSpPr>
        <p:spPr>
          <a:xfrm>
            <a:off x="8610600" y="6364165"/>
            <a:ext cx="2743200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  <p:sp>
        <p:nvSpPr>
          <p:cNvPr id="9" name="Textové pole 8"/>
          <p:cNvSpPr txBox="1"/>
          <p:nvPr/>
        </p:nvSpPr>
        <p:spPr>
          <a:xfrm>
            <a:off x="1111044" y="79463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sk-SK" sz="8000" noProof="0" dirty="0">
                <a:solidFill>
                  <a:schemeClr val="tx1"/>
                </a:solidFill>
                <a:effectLst/>
              </a:rPr>
              <a:t>„</a:t>
            </a:r>
          </a:p>
        </p:txBody>
      </p:sp>
      <p:sp>
        <p:nvSpPr>
          <p:cNvPr id="10" name="Textové pole 9"/>
          <p:cNvSpPr txBox="1"/>
          <p:nvPr/>
        </p:nvSpPr>
        <p:spPr>
          <a:xfrm>
            <a:off x="10437812" y="275101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sk-SK" sz="8000" noProof="0" dirty="0">
                <a:solidFill>
                  <a:schemeClr val="tx1"/>
                </a:solidFill>
                <a:effectLst/>
              </a:rPr>
              <a:t>“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 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rtlCol="0" anchor="b">
            <a:normAutofit/>
          </a:bodyPr>
          <a:lstStyle>
            <a:lvl1pPr>
              <a:defRPr sz="5400"/>
            </a:lvl1pPr>
          </a:lstStyle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/>
              <a:t>Kliknite sem a upravte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DF550CA-F41E-4965-B825-4E1056700861}" type="datetime1">
              <a:rPr lang="sk-SK" noProof="0" smtClean="0"/>
              <a:t>10. 11. 2023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7" name="Zástupné číslo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rtlCol="0"/>
          <a:lstStyle/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7" name="Zástupný text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Kliknite sem a upravte štýly predlohy textu</a:t>
            </a:r>
          </a:p>
        </p:txBody>
      </p:sp>
      <p:sp>
        <p:nvSpPr>
          <p:cNvPr id="8" name="Zástupný text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/>
              <a:t>Kliknite sem a upravte štýly predlohy textu</a:t>
            </a:r>
          </a:p>
        </p:txBody>
      </p:sp>
      <p:sp>
        <p:nvSpPr>
          <p:cNvPr id="9" name="Zástupný text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 rtl="0">
              <a:buNone/>
            </a:pPr>
            <a:r>
              <a:rPr lang="sk-SK" noProof="0"/>
              <a:t>Kliknite sem a upravte štýly predlohy textu</a:t>
            </a:r>
          </a:p>
        </p:txBody>
      </p:sp>
      <p:sp>
        <p:nvSpPr>
          <p:cNvPr id="10" name="Zástupný text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/>
              <a:t>Kliknite sem a upravte štýly predlohy textu</a:t>
            </a:r>
          </a:p>
        </p:txBody>
      </p:sp>
      <p:sp>
        <p:nvSpPr>
          <p:cNvPr id="11" name="Zástupný text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 rtl="0">
              <a:buNone/>
            </a:pPr>
            <a:r>
              <a:rPr lang="sk-SK" noProof="0"/>
              <a:t>Kliknite sem a upravte štýly predlohy textu</a:t>
            </a:r>
          </a:p>
        </p:txBody>
      </p:sp>
      <p:sp>
        <p:nvSpPr>
          <p:cNvPr id="12" name="Zástupný text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/>
              <a:t>Kliknite sem a 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80CAF1A-4CB2-4D9C-BEEA-56521CD2ED19}" type="datetime1">
              <a:rPr lang="sk-SK" noProof="0" smtClean="0"/>
              <a:t>10. 11. 2023</a:t>
            </a:fld>
            <a:endParaRPr lang="sk-SK" noProof="0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5" name="Zástupné číslo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ĺpec s 3 obráz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rtlCol="0"/>
          <a:lstStyle/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19" name="Zástupný symbol textu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Kliknite sem a upravte štýly predlohy textu</a:t>
            </a:r>
          </a:p>
        </p:txBody>
      </p:sp>
      <p:sp>
        <p:nvSpPr>
          <p:cNvPr id="20" name="Zástupný obrázok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k-SK" noProof="0"/>
              <a:t>Kliknutím na ikonu pridáte obrázok</a:t>
            </a:r>
            <a:endParaRPr lang="sk-SK" noProof="0" dirty="0"/>
          </a:p>
        </p:txBody>
      </p:sp>
      <p:sp>
        <p:nvSpPr>
          <p:cNvPr id="21" name="Zástupný text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/>
              <a:t>Kliknite sem a upravte štýly predlohy textu</a:t>
            </a:r>
          </a:p>
        </p:txBody>
      </p:sp>
      <p:sp>
        <p:nvSpPr>
          <p:cNvPr id="22" name="Zástupný text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Kliknite sem a upravte štýly predlohy textu</a:t>
            </a:r>
          </a:p>
        </p:txBody>
      </p:sp>
      <p:sp>
        <p:nvSpPr>
          <p:cNvPr id="23" name="Zástupný symbol obrázka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k-SK" noProof="0"/>
              <a:t>Kliknutím na ikonu pridáte obrázok</a:t>
            </a:r>
            <a:endParaRPr lang="sk-SK" noProof="0" dirty="0"/>
          </a:p>
        </p:txBody>
      </p:sp>
      <p:sp>
        <p:nvSpPr>
          <p:cNvPr id="24" name="Zástupný text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/>
              <a:t>Kliknite sem a upravte štýly predlohy textu</a:t>
            </a:r>
          </a:p>
        </p:txBody>
      </p:sp>
      <p:sp>
        <p:nvSpPr>
          <p:cNvPr id="25" name="Zástupný text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Kliknite sem a upravte štýly predlohy textu</a:t>
            </a:r>
          </a:p>
        </p:txBody>
      </p:sp>
      <p:sp>
        <p:nvSpPr>
          <p:cNvPr id="26" name="Zástupný symbol obrázka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k-SK" noProof="0"/>
              <a:t>Kliknutím na ikonu pridáte obrázok</a:t>
            </a:r>
            <a:endParaRPr lang="sk-SK" noProof="0" dirty="0"/>
          </a:p>
        </p:txBody>
      </p:sp>
      <p:sp>
        <p:nvSpPr>
          <p:cNvPr id="27" name="Zástupný text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/>
              <a:t>Kliknite sem a 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EEADFF-5B59-4673-8521-9AF0E147A1D0}" type="datetime1">
              <a:rPr lang="sk-SK" noProof="0" smtClean="0"/>
              <a:t>10. 11. 2023</a:t>
            </a:fld>
            <a:endParaRPr lang="sk-SK" noProof="0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5" name="Zástupné číslo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sk-SK" noProof="0"/>
              <a:t>Kliknite sem a upravte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61EC81-22B9-454C-809D-FCC2D96A6D52}" type="datetime1">
              <a:rPr lang="sk-SK" noProof="0" smtClean="0"/>
              <a:t>10. 11. 2023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objekt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sk-SK" noProof="0"/>
              <a:t>Kliknite sem a upravte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030A0B-AA23-4C3F-8706-32D352349F11}" type="datetime1">
              <a:rPr lang="sk-SK" noProof="0" smtClean="0"/>
              <a:t>10. 11. 2023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 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sk-SK" noProof="0"/>
              <a:t>Kliknite sem a upravte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99BEAB-2DD2-4723-8355-F3C365F16411}" type="datetime1">
              <a:rPr lang="sk-SK" noProof="0" smtClean="0"/>
              <a:t>10. 11. 2023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rtlCol="0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rtlCol="0"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sk-SK" noProof="0"/>
              <a:t>Kliknutím upravte štýl predlohy podnadpisu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63BCBC-9FFB-4469-9C4E-72A33378AB8F}" type="datetime1">
              <a:rPr lang="sk-SK" noProof="0" smtClean="0"/>
              <a:t>10. 11. 2023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typy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obsah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 rtlCol="0"/>
          <a:lstStyle/>
          <a:p>
            <a:pPr lvl="0" rtl="0"/>
            <a:r>
              <a:rPr lang="sk-SK" noProof="0"/>
              <a:t>Kliknite sem a upravte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  <a:endParaRPr lang="sk-SK" noProof="0" dirty="0"/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 rtlCol="0"/>
          <a:lstStyle/>
          <a:p>
            <a:pPr lvl="0" rtl="0"/>
            <a:r>
              <a:rPr lang="sk-SK" noProof="0"/>
              <a:t>Kliknite sem a upravte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  <a:endParaRPr lang="sk-SK" noProof="0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2451781-EEAD-49BB-99C1-6D6E0F0B0403}" type="datetime1">
              <a:rPr lang="sk-SK" noProof="0" smtClean="0"/>
              <a:t>10. 11. 2023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7" name="Zástupné číslo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rtlCol="0"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Kliknite sem a upravte štýly predlohy textu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 rtlCol="0"/>
          <a:lstStyle/>
          <a:p>
            <a:pPr lvl="0" rtl="0"/>
            <a:r>
              <a:rPr lang="sk-SK" noProof="0"/>
              <a:t>Kliknite sem a upravte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  <a:endParaRPr lang="sk-SK" noProof="0" dirty="0"/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 rtl="0">
              <a:buNone/>
            </a:pPr>
            <a:r>
              <a:rPr lang="sk-SK" noProof="0"/>
              <a:t>Kliknite sem a upravte štýly predlohy textu</a:t>
            </a:r>
          </a:p>
        </p:txBody>
      </p:sp>
      <p:sp>
        <p:nvSpPr>
          <p:cNvPr id="6" name="Zástupný obsah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 rtlCol="0"/>
          <a:lstStyle/>
          <a:p>
            <a:pPr lvl="0" rtl="0"/>
            <a:r>
              <a:rPr lang="sk-SK" noProof="0"/>
              <a:t>Kliknite sem a upravte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  <a:endParaRPr lang="sk-SK" noProof="0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F211C30-392D-4840-99D4-185C607F6C5C}" type="datetime1">
              <a:rPr lang="sk-SK" noProof="0" smtClean="0"/>
              <a:t>10. 11. 2023</a:t>
            </a:fld>
            <a:endParaRPr lang="sk-SK" noProof="0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9" name="Zástupné číslo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ba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77AC9C-BB72-43E5-9D0D-DAFC4E45FDED}" type="datetime1">
              <a:rPr lang="sk-SK" noProof="0" smtClean="0"/>
              <a:t>10. 11. 2023</a:t>
            </a:fld>
            <a:endParaRPr lang="sk-SK" noProof="0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5" name="Zástupné číslo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BCF9077-330A-46A6-AA00-8319D719A417}" type="datetime1">
              <a:rPr lang="sk-SK" noProof="0" smtClean="0"/>
              <a:t>10. 11. 2023</a:t>
            </a:fld>
            <a:endParaRPr lang="sk-SK" noProof="0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4" name="Zástupné číslo snímk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/>
          <a:p>
            <a:pPr lvl="0" rtl="0"/>
            <a:r>
              <a:rPr lang="sk-SK" noProof="0"/>
              <a:t>Kliknite sem a upravte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  <a:endParaRPr lang="sk-SK" noProof="0" dirty="0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 rtlCol="0"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/>
              <a:t>Kliknite sem a upravte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6A95A0-D041-4AD8-A707-79D2424AB954}" type="datetime1">
              <a:rPr lang="sk-SK" noProof="0" smtClean="0"/>
              <a:t>10. 11. 2023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7" name="Zástupné číslo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sk-SK" noProof="0"/>
              <a:t>Kliknutím upravte štýl predlohy nadpisu</a:t>
            </a:r>
            <a:endParaRPr lang="sk-SK" noProof="0" dirty="0"/>
          </a:p>
        </p:txBody>
      </p:sp>
      <p:sp>
        <p:nvSpPr>
          <p:cNvPr id="3" name="Zástupný obrázok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k-SK" noProof="0"/>
              <a:t>Kliknutím na ikonu pridáte obrázok</a:t>
            </a:r>
            <a:endParaRPr lang="sk-SK" noProof="0" dirty="0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 rtlCol="0"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k-SK" noProof="0"/>
              <a:t>Kliknite sem a upravte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095D026-E26C-435A-B9E4-D90068F28EF7}" type="datetime1">
              <a:rPr lang="sk-SK" noProof="0" smtClean="0"/>
              <a:t>10. 11. 2023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7" name="Zástupné číslo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k-SK" noProof="0" smtClean="0"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k-SK" noProof="0" dirty="0"/>
              <a:t>Kliknite sem a upravte štýl predlohy nadpisov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k-SK" noProof="0" dirty="0"/>
              <a:t>Kliknutím upravíte štýly predlohy textu</a:t>
            </a:r>
          </a:p>
          <a:p>
            <a:pPr lvl="1" rtl="0"/>
            <a:r>
              <a:rPr lang="sk-SK" noProof="0" dirty="0"/>
              <a:t>Druhá úroveň</a:t>
            </a:r>
          </a:p>
          <a:p>
            <a:pPr lvl="2" rtl="0"/>
            <a:r>
              <a:rPr lang="sk-SK" noProof="0" dirty="0"/>
              <a:t>Tretia úroveň</a:t>
            </a:r>
          </a:p>
          <a:p>
            <a:pPr lvl="3" rtl="0"/>
            <a:r>
              <a:rPr lang="sk-SK" noProof="0" dirty="0"/>
              <a:t>Štvrtá úroveň</a:t>
            </a:r>
          </a:p>
          <a:p>
            <a:pPr lvl="4" rtl="0"/>
            <a:r>
              <a:rPr lang="sk-SK" noProof="0" dirty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rtl="0"/>
            <a:fld id="{82BD4EF4-F41E-4D02-A014-C50E19CF6D84}" type="datetime1">
              <a:rPr lang="sk-SK" noProof="0" smtClean="0"/>
              <a:t>10. 11. 2023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rtl="0"/>
            <a:endParaRPr lang="sk-SK" noProof="0" dirty="0"/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rtl="0"/>
            <a:fld id="{6D22F896-40B5-4ADD-8801-0D06FADFA09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hulin@sgfuturum.sk" TargetMode="External"/><Relationship Id="rId2" Type="http://schemas.openxmlformats.org/officeDocument/2006/relationships/hyperlink" Target="mailto:coordinator.iro@sgfuturum.sk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>
            <a:extLst>
              <a:ext uri="{FF2B5EF4-FFF2-40B4-BE49-F238E27FC236}">
                <a16:creationId xmlns:a16="http://schemas.microsoft.com/office/drawing/2014/main" id="{A406471A-E85F-F470-9BE6-5199E93F4A24}"/>
              </a:ext>
            </a:extLst>
          </p:cNvPr>
          <p:cNvSpPr txBox="1"/>
          <p:nvPr/>
        </p:nvSpPr>
        <p:spPr>
          <a:xfrm>
            <a:off x="298581" y="136203"/>
            <a:ext cx="11523306" cy="68672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sk-SK" sz="23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Dňa 22.11. 2023 od 9:00 do 12:00 hod. Vás pozývame na DEŇ OTVORENÝCH DVERÍ.</a:t>
            </a:r>
          </a:p>
          <a:p>
            <a:pPr algn="just">
              <a:lnSpc>
                <a:spcPct val="150000"/>
              </a:lnSpc>
            </a:pPr>
            <a:endParaRPr lang="sk-S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sk-S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Našou ambíciou je predstaviť Vám interaktívne vyučovacie metódy v predmetoch vyučovaných v anglickom jazyku, </a:t>
            </a:r>
          </a:p>
          <a:p>
            <a:pPr algn="just">
              <a:lnSpc>
                <a:spcPct val="150000"/>
              </a:lnSpc>
            </a:pP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previesť Vás priestormi školy (triedy, IT učebne, laboratóriá) a stráviť s Vami príjemný čas pri rozhovoroch </a:t>
            </a:r>
          </a:p>
          <a:p>
            <a:pPr algn="just">
              <a:lnSpc>
                <a:spcPct val="150000"/>
              </a:lnSpc>
            </a:pP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 vedením školy a občerstvení. Okrem žiakov sú srdečne vítaní aj rodičia, či sprevádzajúci učitelia ZŠ.</a:t>
            </a:r>
          </a:p>
          <a:p>
            <a:pPr algn="just">
              <a:lnSpc>
                <a:spcPct val="150000"/>
              </a:lnSpc>
            </a:pPr>
            <a:r>
              <a:rPr lang="sk-SK" sz="18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PROGRAM: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k-SK" sz="1800" b="1" kern="100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9:00 – 9:30 otvorenie</a:t>
            </a:r>
            <a:endParaRPr lang="sk-SK" sz="1600" kern="100" dirty="0">
              <a:solidFill>
                <a:schemeClr val="accent6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k-SK" sz="1800" b="1" kern="100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9:30 – 12:00 zážitkové vyučovanie predmetov: anglický jazyk, dejepis, umenie a kultúra, chémia, fyzika, informatika 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k-SK" sz="1800" kern="1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(súčasťou budú aj súťaže a kvízy s možnosťou získať zaujímavé ceny)</a:t>
            </a:r>
            <a:endParaRPr lang="sk-SK" sz="1600" kern="100" dirty="0">
              <a:solidFill>
                <a:schemeClr val="accent6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k-SK" sz="1800" b="1" kern="100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9:30 – 12:00 výstava stavebníc Lego a kreatívna dielňa</a:t>
            </a:r>
            <a:endParaRPr lang="sk-SK" sz="1600" kern="100" dirty="0">
              <a:solidFill>
                <a:schemeClr val="accent6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k-SK" sz="1800" b="1" kern="100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12:00 – ukončenie</a:t>
            </a:r>
            <a:endParaRPr lang="sk-SK" sz="1600" kern="100" dirty="0">
              <a:solidFill>
                <a:schemeClr val="accent6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 prípade záujmu Vás prosíme o potvrdenie účasti do 20.11.2023 na email: </a:t>
            </a:r>
            <a:r>
              <a:rPr lang="sk-SK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coordinator.iro@sgfuturum.sk</a:t>
            </a:r>
            <a:endParaRPr lang="sk-S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 prípade akýchkoľvek otázok nás neváhajte kontaktovať na tel. č. 0908 728 698, </a:t>
            </a:r>
            <a:r>
              <a:rPr lang="sk-SK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rhulin@sgfuturum.sk</a:t>
            </a:r>
            <a:endParaRPr lang="sk-S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sk-SK" sz="1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k-SK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4D6069DE-FC7F-A86F-E97C-0B343EB690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865" y="742315"/>
            <a:ext cx="1842135" cy="74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325867"/>
      </p:ext>
    </p:extLst>
  </p:cSld>
  <p:clrMapOvr>
    <a:masterClrMapping/>
  </p:clrMapOvr>
</p:sld>
</file>

<file path=ppt/theme/theme1.xml><?xml version="1.0" encoding="utf-8"?>
<a:theme xmlns:a="http://schemas.openxmlformats.org/drawingml/2006/main" name="Hĺbka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806836_TF77929380.potx" id="{89BEE861-CA32-4E7B-B8F4-3F9E851804E5}" vid="{0B1521CC-17E6-476F-981B-45A97E53AC53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F23494-F630-4E01-81EA-AA2F2975971E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CC083022-B7D0-4DE3-9976-6A91422D94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76CE1C2-24FF-4125-B61C-AD39973FCD0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Návrh hĺbky</Template>
  <TotalTime>8</TotalTime>
  <Words>165</Words>
  <Application>Microsoft Office PowerPoint</Application>
  <PresentationFormat>Širokouhlá</PresentationFormat>
  <Paragraphs>15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7" baseType="lpstr">
      <vt:lpstr>Arial</vt:lpstr>
      <vt:lpstr>Calibri</vt:lpstr>
      <vt:lpstr>Corbel</vt:lpstr>
      <vt:lpstr>Symbol</vt:lpstr>
      <vt:lpstr>Times New Roman</vt:lpstr>
      <vt:lpstr>Hĺbka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Renáta Šumichrastová</dc:creator>
  <cp:lastModifiedBy>Renáta Šumichrastová</cp:lastModifiedBy>
  <cp:revision>2</cp:revision>
  <dcterms:created xsi:type="dcterms:W3CDTF">2023-11-10T07:33:15Z</dcterms:created>
  <dcterms:modified xsi:type="dcterms:W3CDTF">2023-11-10T07:49:45Z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