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5.xml" ContentType="application/vnd.openxmlformats-officedocument.drawingml.diagramData+xml"/>
  <Override PartName="/ppt/diagrams/data6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68" r:id="rId4"/>
    <p:sldId id="286" r:id="rId5"/>
    <p:sldId id="278" r:id="rId6"/>
    <p:sldId id="258" r:id="rId7"/>
    <p:sldId id="259" r:id="rId8"/>
    <p:sldId id="279" r:id="rId9"/>
    <p:sldId id="264" r:id="rId10"/>
    <p:sldId id="282" r:id="rId11"/>
    <p:sldId id="260" r:id="rId12"/>
    <p:sldId id="280" r:id="rId13"/>
    <p:sldId id="261" r:id="rId14"/>
    <p:sldId id="270" r:id="rId15"/>
    <p:sldId id="281" r:id="rId16"/>
    <p:sldId id="262" r:id="rId17"/>
    <p:sldId id="263" r:id="rId18"/>
    <p:sldId id="271" r:id="rId19"/>
    <p:sldId id="269" r:id="rId20"/>
    <p:sldId id="283" r:id="rId21"/>
    <p:sldId id="272" r:id="rId22"/>
    <p:sldId id="267" r:id="rId23"/>
    <p:sldId id="266" r:id="rId24"/>
    <p:sldId id="273" r:id="rId25"/>
    <p:sldId id="265" r:id="rId26"/>
    <p:sldId id="275" r:id="rId27"/>
    <p:sldId id="284" r:id="rId28"/>
    <p:sldId id="276" r:id="rId29"/>
    <p:sldId id="287" r:id="rId30"/>
    <p:sldId id="289" r:id="rId31"/>
    <p:sldId id="285" r:id="rId3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1.png"/></Relationships>
</file>

<file path=ppt/diagrams/_rels/data6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B40F7-63F9-4852-9497-9F8F5B4CF889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2E42DE23-DA36-4E9F-B3EF-DD04F6091E9C}">
      <dgm:prSet phldrT="[Text]"/>
      <dgm:spPr/>
      <dgm:t>
        <a:bodyPr/>
        <a:lstStyle/>
        <a:p>
          <a:r>
            <a:rPr lang="sk-SK" dirty="0"/>
            <a:t>6</a:t>
          </a:r>
        </a:p>
      </dgm:t>
    </dgm:pt>
    <dgm:pt modelId="{2E44CC92-991C-4AD6-A1B2-8C3368625809}" type="parTrans" cxnId="{546A163D-B6AC-4803-98BA-21074286E0F3}">
      <dgm:prSet/>
      <dgm:spPr/>
      <dgm:t>
        <a:bodyPr/>
        <a:lstStyle/>
        <a:p>
          <a:endParaRPr lang="sk-SK"/>
        </a:p>
      </dgm:t>
    </dgm:pt>
    <dgm:pt modelId="{FC0F2482-CDCE-4771-A805-92600B09B130}" type="sibTrans" cxnId="{546A163D-B6AC-4803-98BA-21074286E0F3}">
      <dgm:prSet custT="1"/>
      <dgm:spPr/>
      <dgm:t>
        <a:bodyPr/>
        <a:lstStyle/>
        <a:p>
          <a:r>
            <a:rPr lang="sk-SK" sz="2400" dirty="0"/>
            <a:t>·3</a:t>
          </a:r>
        </a:p>
      </dgm:t>
    </dgm:pt>
    <dgm:pt modelId="{439B57EC-7A00-418B-AA82-B8753A90C198}">
      <dgm:prSet phldrT="[Text]"/>
      <dgm:spPr/>
      <dgm:t>
        <a:bodyPr/>
        <a:lstStyle/>
        <a:p>
          <a:endParaRPr lang="sk-SK" dirty="0"/>
        </a:p>
      </dgm:t>
    </dgm:pt>
    <dgm:pt modelId="{7042B3DB-15CD-430C-882C-8C13DD37FC94}" type="parTrans" cxnId="{5175191C-4901-4AF2-BF1B-1368453762EB}">
      <dgm:prSet/>
      <dgm:spPr/>
      <dgm:t>
        <a:bodyPr/>
        <a:lstStyle/>
        <a:p>
          <a:endParaRPr lang="sk-SK"/>
        </a:p>
      </dgm:t>
    </dgm:pt>
    <dgm:pt modelId="{DA74BAC3-428A-4DE2-A00F-E35F5C22D68D}" type="sibTrans" cxnId="{5175191C-4901-4AF2-BF1B-1368453762EB}">
      <dgm:prSet custT="1"/>
      <dgm:spPr/>
      <dgm:t>
        <a:bodyPr/>
        <a:lstStyle/>
        <a:p>
          <a:r>
            <a:rPr lang="sk-SK" sz="2100" dirty="0"/>
            <a:t>+4</a:t>
          </a:r>
        </a:p>
      </dgm:t>
    </dgm:pt>
    <dgm:pt modelId="{8824C0C5-935E-41FD-967D-CBE649E634F6}">
      <dgm:prSet phldrT="[Text]"/>
      <dgm:spPr/>
      <dgm:t>
        <a:bodyPr/>
        <a:lstStyle/>
        <a:p>
          <a:endParaRPr lang="sk-SK" dirty="0"/>
        </a:p>
      </dgm:t>
    </dgm:pt>
    <dgm:pt modelId="{6CCA4355-8A2F-4938-A77A-DF6B8042776D}" type="parTrans" cxnId="{8A0231FF-71E2-452E-A89C-D3C9F892CD9A}">
      <dgm:prSet/>
      <dgm:spPr/>
      <dgm:t>
        <a:bodyPr/>
        <a:lstStyle/>
        <a:p>
          <a:endParaRPr lang="sk-SK"/>
        </a:p>
      </dgm:t>
    </dgm:pt>
    <dgm:pt modelId="{B7ECFF6E-CF6A-494B-B691-2FC1A70B684B}" type="sibTrans" cxnId="{8A0231FF-71E2-452E-A89C-D3C9F892CD9A}">
      <dgm:prSet custT="1"/>
      <dgm:spPr/>
      <dgm:t>
        <a:bodyPr/>
        <a:lstStyle/>
        <a:p>
          <a:r>
            <a:rPr lang="sk-SK" sz="2400" dirty="0"/>
            <a:t>:2</a:t>
          </a:r>
        </a:p>
      </dgm:t>
    </dgm:pt>
    <dgm:pt modelId="{B893BE17-14CC-4E43-B343-39388AD0FD45}">
      <dgm:prSet phldrT="[Text]" custT="1"/>
      <dgm:spPr/>
      <dgm:t>
        <a:bodyPr/>
        <a:lstStyle/>
        <a:p>
          <a:endParaRPr lang="sk-SK" sz="3200" dirty="0"/>
        </a:p>
      </dgm:t>
    </dgm:pt>
    <dgm:pt modelId="{B2FF2902-D666-4C0D-BA33-3036A8036FD1}" type="parTrans" cxnId="{DBF243C4-3BE0-4417-B36F-E5C9E0DAD8A6}">
      <dgm:prSet/>
      <dgm:spPr/>
      <dgm:t>
        <a:bodyPr/>
        <a:lstStyle/>
        <a:p>
          <a:endParaRPr lang="sk-SK"/>
        </a:p>
      </dgm:t>
    </dgm:pt>
    <dgm:pt modelId="{0F61CF13-29AE-43AA-8D01-2AC556DC5211}" type="sibTrans" cxnId="{DBF243C4-3BE0-4417-B36F-E5C9E0DAD8A6}">
      <dgm:prSet/>
      <dgm:spPr/>
      <dgm:t>
        <a:bodyPr/>
        <a:lstStyle/>
        <a:p>
          <a:endParaRPr lang="sk-SK"/>
        </a:p>
      </dgm:t>
    </dgm:pt>
    <dgm:pt modelId="{74717CEF-C825-4A3A-B97C-F78177C09FD2}">
      <dgm:prSet phldrT="[Text]"/>
      <dgm:spPr/>
      <dgm:t>
        <a:bodyPr/>
        <a:lstStyle/>
        <a:p>
          <a:endParaRPr lang="sk-SK" dirty="0"/>
        </a:p>
      </dgm:t>
    </dgm:pt>
    <dgm:pt modelId="{0CDF3D72-D348-4EA8-8F74-A0DDB1A26D85}" type="parTrans" cxnId="{38AA06F5-E0FD-4A0C-815A-81B4E0EFFBF1}">
      <dgm:prSet/>
      <dgm:spPr/>
      <dgm:t>
        <a:bodyPr/>
        <a:lstStyle/>
        <a:p>
          <a:endParaRPr lang="sk-SK"/>
        </a:p>
      </dgm:t>
    </dgm:pt>
    <dgm:pt modelId="{193BC5D1-9E5C-47D4-A574-8289479381AB}" type="sibTrans" cxnId="{38AA06F5-E0FD-4A0C-815A-81B4E0EFFBF1}">
      <dgm:prSet custT="1"/>
      <dgm:spPr/>
      <dgm:t>
        <a:bodyPr/>
        <a:lstStyle/>
        <a:p>
          <a:r>
            <a:rPr lang="sk-SK" sz="2400" dirty="0"/>
            <a:t>-7</a:t>
          </a:r>
        </a:p>
      </dgm:t>
    </dgm:pt>
    <dgm:pt modelId="{382CF728-34D3-4C0B-B3E4-71D70AF6C9B5}" type="pres">
      <dgm:prSet presAssocID="{7F1B40F7-63F9-4852-9497-9F8F5B4CF889}" presName="Name0" presStyleCnt="0">
        <dgm:presLayoutVars>
          <dgm:dir/>
          <dgm:resizeHandles val="exact"/>
        </dgm:presLayoutVars>
      </dgm:prSet>
      <dgm:spPr/>
    </dgm:pt>
    <dgm:pt modelId="{A08E2418-510D-408E-9807-AA950CA2C77F}" type="pres">
      <dgm:prSet presAssocID="{2E42DE23-DA36-4E9F-B3EF-DD04F6091E9C}" presName="node" presStyleLbl="node1" presStyleIdx="0" presStyleCnt="5" custScaleX="29554" custScaleY="45982">
        <dgm:presLayoutVars>
          <dgm:bulletEnabled val="1"/>
        </dgm:presLayoutVars>
      </dgm:prSet>
      <dgm:spPr/>
    </dgm:pt>
    <dgm:pt modelId="{AA9A8204-772E-4FDE-AECE-661E021D7F3C}" type="pres">
      <dgm:prSet presAssocID="{FC0F2482-CDCE-4771-A805-92600B09B130}" presName="sibTrans" presStyleLbl="sibTrans2D1" presStyleIdx="0" presStyleCnt="4" custScaleX="189079" custScaleY="121520"/>
      <dgm:spPr/>
    </dgm:pt>
    <dgm:pt modelId="{7762B099-C01B-4777-A851-492761CDABEC}" type="pres">
      <dgm:prSet presAssocID="{FC0F2482-CDCE-4771-A805-92600B09B130}" presName="connectorText" presStyleLbl="sibTrans2D1" presStyleIdx="0" presStyleCnt="4"/>
      <dgm:spPr/>
    </dgm:pt>
    <dgm:pt modelId="{0334950E-FE6A-4334-81F2-CB1B1FECD92B}" type="pres">
      <dgm:prSet presAssocID="{439B57EC-7A00-418B-AA82-B8753A90C198}" presName="node" presStyleLbl="node1" presStyleIdx="1" presStyleCnt="5" custScaleX="29554" custScaleY="45982">
        <dgm:presLayoutVars>
          <dgm:bulletEnabled val="1"/>
        </dgm:presLayoutVars>
      </dgm:prSet>
      <dgm:spPr/>
    </dgm:pt>
    <dgm:pt modelId="{51F9A588-6622-4701-8228-381D71C63220}" type="pres">
      <dgm:prSet presAssocID="{DA74BAC3-428A-4DE2-A00F-E35F5C22D68D}" presName="sibTrans" presStyleLbl="sibTrans2D1" presStyleIdx="1" presStyleCnt="4" custScaleX="189079" custScaleY="121520"/>
      <dgm:spPr/>
    </dgm:pt>
    <dgm:pt modelId="{E6689CC2-ED40-4F46-8FEF-188664CD02F9}" type="pres">
      <dgm:prSet presAssocID="{DA74BAC3-428A-4DE2-A00F-E35F5C22D68D}" presName="connectorText" presStyleLbl="sibTrans2D1" presStyleIdx="1" presStyleCnt="4"/>
      <dgm:spPr/>
    </dgm:pt>
    <dgm:pt modelId="{DA6F6017-87B4-4935-98E9-E95344C7F49D}" type="pres">
      <dgm:prSet presAssocID="{8824C0C5-935E-41FD-967D-CBE649E634F6}" presName="node" presStyleLbl="node1" presStyleIdx="2" presStyleCnt="5" custScaleX="29554" custScaleY="45982">
        <dgm:presLayoutVars>
          <dgm:bulletEnabled val="1"/>
        </dgm:presLayoutVars>
      </dgm:prSet>
      <dgm:spPr/>
    </dgm:pt>
    <dgm:pt modelId="{2322C751-8AF4-4E93-8285-33FF3012E5FA}" type="pres">
      <dgm:prSet presAssocID="{B7ECFF6E-CF6A-494B-B691-2FC1A70B684B}" presName="sibTrans" presStyleLbl="sibTrans2D1" presStyleIdx="2" presStyleCnt="4" custScaleX="189079" custScaleY="121520"/>
      <dgm:spPr/>
    </dgm:pt>
    <dgm:pt modelId="{B7C918E4-CF1B-4122-BC49-8A9A99B96C65}" type="pres">
      <dgm:prSet presAssocID="{B7ECFF6E-CF6A-494B-B691-2FC1A70B684B}" presName="connectorText" presStyleLbl="sibTrans2D1" presStyleIdx="2" presStyleCnt="4"/>
      <dgm:spPr/>
    </dgm:pt>
    <dgm:pt modelId="{FCE1011B-4982-4246-A0E9-6695D97D11A2}" type="pres">
      <dgm:prSet presAssocID="{74717CEF-C825-4A3A-B97C-F78177C09FD2}" presName="node" presStyleLbl="node1" presStyleIdx="3" presStyleCnt="5" custScaleX="29554" custScaleY="45982">
        <dgm:presLayoutVars>
          <dgm:bulletEnabled val="1"/>
        </dgm:presLayoutVars>
      </dgm:prSet>
      <dgm:spPr/>
    </dgm:pt>
    <dgm:pt modelId="{56767E5A-BC0C-48F6-A00C-D699622481B3}" type="pres">
      <dgm:prSet presAssocID="{193BC5D1-9E5C-47D4-A574-8289479381AB}" presName="sibTrans" presStyleLbl="sibTrans2D1" presStyleIdx="3" presStyleCnt="4" custScaleX="189079" custScaleY="121520"/>
      <dgm:spPr/>
    </dgm:pt>
    <dgm:pt modelId="{88A60E14-29B4-4A29-A12C-DEEC4A473140}" type="pres">
      <dgm:prSet presAssocID="{193BC5D1-9E5C-47D4-A574-8289479381AB}" presName="connectorText" presStyleLbl="sibTrans2D1" presStyleIdx="3" presStyleCnt="4"/>
      <dgm:spPr/>
    </dgm:pt>
    <dgm:pt modelId="{07150E57-E681-4B12-BA81-E299A9582889}" type="pres">
      <dgm:prSet presAssocID="{B893BE17-14CC-4E43-B343-39388AD0FD45}" presName="node" presStyleLbl="node1" presStyleIdx="4" presStyleCnt="5" custScaleX="29554" custScaleY="45982">
        <dgm:presLayoutVars>
          <dgm:bulletEnabled val="1"/>
        </dgm:presLayoutVars>
      </dgm:prSet>
      <dgm:spPr/>
    </dgm:pt>
  </dgm:ptLst>
  <dgm:cxnLst>
    <dgm:cxn modelId="{5175191C-4901-4AF2-BF1B-1368453762EB}" srcId="{7F1B40F7-63F9-4852-9497-9F8F5B4CF889}" destId="{439B57EC-7A00-418B-AA82-B8753A90C198}" srcOrd="1" destOrd="0" parTransId="{7042B3DB-15CD-430C-882C-8C13DD37FC94}" sibTransId="{DA74BAC3-428A-4DE2-A00F-E35F5C22D68D}"/>
    <dgm:cxn modelId="{24B6FD1D-A0A3-4744-9B89-56514C5AB910}" type="presOf" srcId="{FC0F2482-CDCE-4771-A805-92600B09B130}" destId="{7762B099-C01B-4777-A851-492761CDABEC}" srcOrd="1" destOrd="0" presId="urn:microsoft.com/office/officeart/2005/8/layout/process1"/>
    <dgm:cxn modelId="{33C51927-0158-404F-B0D3-7C011F2B7162}" type="presOf" srcId="{74717CEF-C825-4A3A-B97C-F78177C09FD2}" destId="{FCE1011B-4982-4246-A0E9-6695D97D11A2}" srcOrd="0" destOrd="0" presId="urn:microsoft.com/office/officeart/2005/8/layout/process1"/>
    <dgm:cxn modelId="{E202772C-9974-43A3-AE26-2AF21F40027C}" type="presOf" srcId="{DA74BAC3-428A-4DE2-A00F-E35F5C22D68D}" destId="{E6689CC2-ED40-4F46-8FEF-188664CD02F9}" srcOrd="1" destOrd="0" presId="urn:microsoft.com/office/officeart/2005/8/layout/process1"/>
    <dgm:cxn modelId="{546A163D-B6AC-4803-98BA-21074286E0F3}" srcId="{7F1B40F7-63F9-4852-9497-9F8F5B4CF889}" destId="{2E42DE23-DA36-4E9F-B3EF-DD04F6091E9C}" srcOrd="0" destOrd="0" parTransId="{2E44CC92-991C-4AD6-A1B2-8C3368625809}" sibTransId="{FC0F2482-CDCE-4771-A805-92600B09B130}"/>
    <dgm:cxn modelId="{18F1D040-7F70-4F87-80A6-F78279D0CD2D}" type="presOf" srcId="{DA74BAC3-428A-4DE2-A00F-E35F5C22D68D}" destId="{51F9A588-6622-4701-8228-381D71C63220}" srcOrd="0" destOrd="0" presId="urn:microsoft.com/office/officeart/2005/8/layout/process1"/>
    <dgm:cxn modelId="{74142664-D693-4337-9304-764B101DB225}" type="presOf" srcId="{B893BE17-14CC-4E43-B343-39388AD0FD45}" destId="{07150E57-E681-4B12-BA81-E299A9582889}" srcOrd="0" destOrd="0" presId="urn:microsoft.com/office/officeart/2005/8/layout/process1"/>
    <dgm:cxn modelId="{2CDBAE46-6AFD-4AAC-A61C-793B41F1EDCE}" type="presOf" srcId="{193BC5D1-9E5C-47D4-A574-8289479381AB}" destId="{88A60E14-29B4-4A29-A12C-DEEC4A473140}" srcOrd="1" destOrd="0" presId="urn:microsoft.com/office/officeart/2005/8/layout/process1"/>
    <dgm:cxn modelId="{F1B22670-0E0C-40F1-86E5-08C9781B4F67}" type="presOf" srcId="{8824C0C5-935E-41FD-967D-CBE649E634F6}" destId="{DA6F6017-87B4-4935-98E9-E95344C7F49D}" srcOrd="0" destOrd="0" presId="urn:microsoft.com/office/officeart/2005/8/layout/process1"/>
    <dgm:cxn modelId="{D0341852-F0C5-4211-B36F-40BD11A96279}" type="presOf" srcId="{439B57EC-7A00-418B-AA82-B8753A90C198}" destId="{0334950E-FE6A-4334-81F2-CB1B1FECD92B}" srcOrd="0" destOrd="0" presId="urn:microsoft.com/office/officeart/2005/8/layout/process1"/>
    <dgm:cxn modelId="{CA72F35A-D986-40DC-8228-CC8338EF6F45}" type="presOf" srcId="{B7ECFF6E-CF6A-494B-B691-2FC1A70B684B}" destId="{2322C751-8AF4-4E93-8285-33FF3012E5FA}" srcOrd="0" destOrd="0" presId="urn:microsoft.com/office/officeart/2005/8/layout/process1"/>
    <dgm:cxn modelId="{19ACE2A6-8E66-4461-A4E7-E469F5259355}" type="presOf" srcId="{FC0F2482-CDCE-4771-A805-92600B09B130}" destId="{AA9A8204-772E-4FDE-AECE-661E021D7F3C}" srcOrd="0" destOrd="0" presId="urn:microsoft.com/office/officeart/2005/8/layout/process1"/>
    <dgm:cxn modelId="{ADE90CBC-338B-47B5-A5B5-513EA2C16D03}" type="presOf" srcId="{193BC5D1-9E5C-47D4-A574-8289479381AB}" destId="{56767E5A-BC0C-48F6-A00C-D699622481B3}" srcOrd="0" destOrd="0" presId="urn:microsoft.com/office/officeart/2005/8/layout/process1"/>
    <dgm:cxn modelId="{5AB735BE-850B-4425-8E4D-D9CC2D0B84E6}" type="presOf" srcId="{B7ECFF6E-CF6A-494B-B691-2FC1A70B684B}" destId="{B7C918E4-CF1B-4122-BC49-8A9A99B96C65}" srcOrd="1" destOrd="0" presId="urn:microsoft.com/office/officeart/2005/8/layout/process1"/>
    <dgm:cxn modelId="{9C0ECEC3-BFAB-4239-9E92-0AEA3501C20E}" type="presOf" srcId="{7F1B40F7-63F9-4852-9497-9F8F5B4CF889}" destId="{382CF728-34D3-4C0B-B3E4-71D70AF6C9B5}" srcOrd="0" destOrd="0" presId="urn:microsoft.com/office/officeart/2005/8/layout/process1"/>
    <dgm:cxn modelId="{DBF243C4-3BE0-4417-B36F-E5C9E0DAD8A6}" srcId="{7F1B40F7-63F9-4852-9497-9F8F5B4CF889}" destId="{B893BE17-14CC-4E43-B343-39388AD0FD45}" srcOrd="4" destOrd="0" parTransId="{B2FF2902-D666-4C0D-BA33-3036A8036FD1}" sibTransId="{0F61CF13-29AE-43AA-8D01-2AC556DC5211}"/>
    <dgm:cxn modelId="{9FBFD0DA-8611-4C20-8CC0-C39280AB28F6}" type="presOf" srcId="{2E42DE23-DA36-4E9F-B3EF-DD04F6091E9C}" destId="{A08E2418-510D-408E-9807-AA950CA2C77F}" srcOrd="0" destOrd="0" presId="urn:microsoft.com/office/officeart/2005/8/layout/process1"/>
    <dgm:cxn modelId="{38AA06F5-E0FD-4A0C-815A-81B4E0EFFBF1}" srcId="{7F1B40F7-63F9-4852-9497-9F8F5B4CF889}" destId="{74717CEF-C825-4A3A-B97C-F78177C09FD2}" srcOrd="3" destOrd="0" parTransId="{0CDF3D72-D348-4EA8-8F74-A0DDB1A26D85}" sibTransId="{193BC5D1-9E5C-47D4-A574-8289479381AB}"/>
    <dgm:cxn modelId="{8A0231FF-71E2-452E-A89C-D3C9F892CD9A}" srcId="{7F1B40F7-63F9-4852-9497-9F8F5B4CF889}" destId="{8824C0C5-935E-41FD-967D-CBE649E634F6}" srcOrd="2" destOrd="0" parTransId="{6CCA4355-8A2F-4938-A77A-DF6B8042776D}" sibTransId="{B7ECFF6E-CF6A-494B-B691-2FC1A70B684B}"/>
    <dgm:cxn modelId="{27F9FB78-346F-4A39-BC72-386D26503ADC}" type="presParOf" srcId="{382CF728-34D3-4C0B-B3E4-71D70AF6C9B5}" destId="{A08E2418-510D-408E-9807-AA950CA2C77F}" srcOrd="0" destOrd="0" presId="urn:microsoft.com/office/officeart/2005/8/layout/process1"/>
    <dgm:cxn modelId="{2E6EA6D1-4530-49B7-BBBF-B1EB29B5EADC}" type="presParOf" srcId="{382CF728-34D3-4C0B-B3E4-71D70AF6C9B5}" destId="{AA9A8204-772E-4FDE-AECE-661E021D7F3C}" srcOrd="1" destOrd="0" presId="urn:microsoft.com/office/officeart/2005/8/layout/process1"/>
    <dgm:cxn modelId="{57F4C51C-4241-4D56-898E-1626A84EB112}" type="presParOf" srcId="{AA9A8204-772E-4FDE-AECE-661E021D7F3C}" destId="{7762B099-C01B-4777-A851-492761CDABEC}" srcOrd="0" destOrd="0" presId="urn:microsoft.com/office/officeart/2005/8/layout/process1"/>
    <dgm:cxn modelId="{4776A948-F016-4ED8-AD6C-B1EADEC67381}" type="presParOf" srcId="{382CF728-34D3-4C0B-B3E4-71D70AF6C9B5}" destId="{0334950E-FE6A-4334-81F2-CB1B1FECD92B}" srcOrd="2" destOrd="0" presId="urn:microsoft.com/office/officeart/2005/8/layout/process1"/>
    <dgm:cxn modelId="{2991C94B-043E-421A-9047-D864987960C9}" type="presParOf" srcId="{382CF728-34D3-4C0B-B3E4-71D70AF6C9B5}" destId="{51F9A588-6622-4701-8228-381D71C63220}" srcOrd="3" destOrd="0" presId="urn:microsoft.com/office/officeart/2005/8/layout/process1"/>
    <dgm:cxn modelId="{F32454CE-592E-4741-906C-E98C2EF9C3C1}" type="presParOf" srcId="{51F9A588-6622-4701-8228-381D71C63220}" destId="{E6689CC2-ED40-4F46-8FEF-188664CD02F9}" srcOrd="0" destOrd="0" presId="urn:microsoft.com/office/officeart/2005/8/layout/process1"/>
    <dgm:cxn modelId="{464AD4FF-2C74-40FA-8443-480C84D29958}" type="presParOf" srcId="{382CF728-34D3-4C0B-B3E4-71D70AF6C9B5}" destId="{DA6F6017-87B4-4935-98E9-E95344C7F49D}" srcOrd="4" destOrd="0" presId="urn:microsoft.com/office/officeart/2005/8/layout/process1"/>
    <dgm:cxn modelId="{157C5D2E-6764-41C6-BD05-43FCB64BC461}" type="presParOf" srcId="{382CF728-34D3-4C0B-B3E4-71D70AF6C9B5}" destId="{2322C751-8AF4-4E93-8285-33FF3012E5FA}" srcOrd="5" destOrd="0" presId="urn:microsoft.com/office/officeart/2005/8/layout/process1"/>
    <dgm:cxn modelId="{7FCD73AF-FBF3-486F-87AA-1573502A75D8}" type="presParOf" srcId="{2322C751-8AF4-4E93-8285-33FF3012E5FA}" destId="{B7C918E4-CF1B-4122-BC49-8A9A99B96C65}" srcOrd="0" destOrd="0" presId="urn:microsoft.com/office/officeart/2005/8/layout/process1"/>
    <dgm:cxn modelId="{E631F75B-750F-4705-A8EF-07207C096B61}" type="presParOf" srcId="{382CF728-34D3-4C0B-B3E4-71D70AF6C9B5}" destId="{FCE1011B-4982-4246-A0E9-6695D97D11A2}" srcOrd="6" destOrd="0" presId="urn:microsoft.com/office/officeart/2005/8/layout/process1"/>
    <dgm:cxn modelId="{5BDEE3C7-8F21-406A-A2EF-B378A1C7BBB6}" type="presParOf" srcId="{382CF728-34D3-4C0B-B3E4-71D70AF6C9B5}" destId="{56767E5A-BC0C-48F6-A00C-D699622481B3}" srcOrd="7" destOrd="0" presId="urn:microsoft.com/office/officeart/2005/8/layout/process1"/>
    <dgm:cxn modelId="{9B5294C5-A460-45A0-831C-74F912C4914F}" type="presParOf" srcId="{56767E5A-BC0C-48F6-A00C-D699622481B3}" destId="{88A60E14-29B4-4A29-A12C-DEEC4A473140}" srcOrd="0" destOrd="0" presId="urn:microsoft.com/office/officeart/2005/8/layout/process1"/>
    <dgm:cxn modelId="{306B4413-3BEF-4F12-89B9-5FD15A4F53D7}" type="presParOf" srcId="{382CF728-34D3-4C0B-B3E4-71D70AF6C9B5}" destId="{07150E57-E681-4B12-BA81-E299A958288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B40F7-63F9-4852-9497-9F8F5B4CF889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2E42DE23-DA36-4E9F-B3EF-DD04F6091E9C}">
      <dgm:prSet phldrT="[Text]"/>
      <dgm:spPr/>
      <dgm:t>
        <a:bodyPr/>
        <a:lstStyle/>
        <a:p>
          <a:r>
            <a:rPr lang="sk-SK" dirty="0"/>
            <a:t>4</a:t>
          </a:r>
        </a:p>
      </dgm:t>
    </dgm:pt>
    <dgm:pt modelId="{2E44CC92-991C-4AD6-A1B2-8C3368625809}" type="parTrans" cxnId="{546A163D-B6AC-4803-98BA-21074286E0F3}">
      <dgm:prSet/>
      <dgm:spPr/>
      <dgm:t>
        <a:bodyPr/>
        <a:lstStyle/>
        <a:p>
          <a:endParaRPr lang="sk-SK"/>
        </a:p>
      </dgm:t>
    </dgm:pt>
    <dgm:pt modelId="{FC0F2482-CDCE-4771-A805-92600B09B130}" type="sibTrans" cxnId="{546A163D-B6AC-4803-98BA-21074286E0F3}">
      <dgm:prSet custT="1"/>
      <dgm:spPr/>
      <dgm:t>
        <a:bodyPr/>
        <a:lstStyle/>
        <a:p>
          <a:r>
            <a:rPr lang="sk-SK" sz="2400" dirty="0"/>
            <a:t>·50</a:t>
          </a:r>
        </a:p>
      </dgm:t>
    </dgm:pt>
    <dgm:pt modelId="{439B57EC-7A00-418B-AA82-B8753A90C198}">
      <dgm:prSet phldrT="[Text]"/>
      <dgm:spPr/>
      <dgm:t>
        <a:bodyPr/>
        <a:lstStyle/>
        <a:p>
          <a:r>
            <a:rPr lang="sk-SK" dirty="0"/>
            <a:t>200</a:t>
          </a:r>
        </a:p>
      </dgm:t>
    </dgm:pt>
    <dgm:pt modelId="{7042B3DB-15CD-430C-882C-8C13DD37FC94}" type="parTrans" cxnId="{5175191C-4901-4AF2-BF1B-1368453762EB}">
      <dgm:prSet/>
      <dgm:spPr/>
      <dgm:t>
        <a:bodyPr/>
        <a:lstStyle/>
        <a:p>
          <a:endParaRPr lang="sk-SK"/>
        </a:p>
      </dgm:t>
    </dgm:pt>
    <dgm:pt modelId="{DA74BAC3-428A-4DE2-A00F-E35F5C22D68D}" type="sibTrans" cxnId="{5175191C-4901-4AF2-BF1B-1368453762EB}">
      <dgm:prSet custT="1"/>
      <dgm:spPr/>
      <dgm:t>
        <a:bodyPr/>
        <a:lstStyle/>
        <a:p>
          <a:r>
            <a:rPr lang="sk-SK" sz="2100" dirty="0"/>
            <a:t>-</a:t>
          </a:r>
          <a:r>
            <a:rPr lang="sk-SK" sz="2400" dirty="0"/>
            <a:t>104</a:t>
          </a:r>
          <a:endParaRPr lang="sk-SK" sz="2100" dirty="0"/>
        </a:p>
      </dgm:t>
    </dgm:pt>
    <dgm:pt modelId="{8824C0C5-935E-41FD-967D-CBE649E634F6}">
      <dgm:prSet phldrT="[Text]"/>
      <dgm:spPr/>
      <dgm:t>
        <a:bodyPr/>
        <a:lstStyle/>
        <a:p>
          <a:r>
            <a:rPr lang="sk-SK" dirty="0"/>
            <a:t>96</a:t>
          </a:r>
        </a:p>
      </dgm:t>
    </dgm:pt>
    <dgm:pt modelId="{6CCA4355-8A2F-4938-A77A-DF6B8042776D}" type="parTrans" cxnId="{8A0231FF-71E2-452E-A89C-D3C9F892CD9A}">
      <dgm:prSet/>
      <dgm:spPr/>
      <dgm:t>
        <a:bodyPr/>
        <a:lstStyle/>
        <a:p>
          <a:endParaRPr lang="sk-SK"/>
        </a:p>
      </dgm:t>
    </dgm:pt>
    <dgm:pt modelId="{B7ECFF6E-CF6A-494B-B691-2FC1A70B684B}" type="sibTrans" cxnId="{8A0231FF-71E2-452E-A89C-D3C9F892CD9A}">
      <dgm:prSet custT="1"/>
      <dgm:spPr/>
      <dgm:t>
        <a:bodyPr/>
        <a:lstStyle/>
        <a:p>
          <a:r>
            <a:rPr lang="sk-SK" sz="2400" dirty="0"/>
            <a:t>:4</a:t>
          </a:r>
        </a:p>
      </dgm:t>
    </dgm:pt>
    <dgm:pt modelId="{B893BE17-14CC-4E43-B343-39388AD0FD45}">
      <dgm:prSet phldrT="[Text]"/>
      <dgm:spPr/>
      <dgm:t>
        <a:bodyPr/>
        <a:lstStyle/>
        <a:p>
          <a:r>
            <a:rPr lang="sk-SK" dirty="0"/>
            <a:t>30</a:t>
          </a:r>
        </a:p>
      </dgm:t>
    </dgm:pt>
    <dgm:pt modelId="{B2FF2902-D666-4C0D-BA33-3036A8036FD1}" type="parTrans" cxnId="{DBF243C4-3BE0-4417-B36F-E5C9E0DAD8A6}">
      <dgm:prSet/>
      <dgm:spPr/>
      <dgm:t>
        <a:bodyPr/>
        <a:lstStyle/>
        <a:p>
          <a:endParaRPr lang="sk-SK"/>
        </a:p>
      </dgm:t>
    </dgm:pt>
    <dgm:pt modelId="{0F61CF13-29AE-43AA-8D01-2AC556DC5211}" type="sibTrans" cxnId="{DBF243C4-3BE0-4417-B36F-E5C9E0DAD8A6}">
      <dgm:prSet/>
      <dgm:spPr/>
      <dgm:t>
        <a:bodyPr/>
        <a:lstStyle/>
        <a:p>
          <a:endParaRPr lang="sk-SK"/>
        </a:p>
      </dgm:t>
    </dgm:pt>
    <dgm:pt modelId="{74717CEF-C825-4A3A-B97C-F78177C09FD2}">
      <dgm:prSet phldrT="[Text]"/>
      <dgm:spPr/>
      <dgm:t>
        <a:bodyPr/>
        <a:lstStyle/>
        <a:p>
          <a:r>
            <a:rPr lang="sk-SK" dirty="0"/>
            <a:t>24</a:t>
          </a:r>
        </a:p>
      </dgm:t>
    </dgm:pt>
    <dgm:pt modelId="{0CDF3D72-D348-4EA8-8F74-A0DDB1A26D85}" type="parTrans" cxnId="{38AA06F5-E0FD-4A0C-815A-81B4E0EFFBF1}">
      <dgm:prSet/>
      <dgm:spPr/>
      <dgm:t>
        <a:bodyPr/>
        <a:lstStyle/>
        <a:p>
          <a:endParaRPr lang="sk-SK"/>
        </a:p>
      </dgm:t>
    </dgm:pt>
    <dgm:pt modelId="{193BC5D1-9E5C-47D4-A574-8289479381AB}" type="sibTrans" cxnId="{38AA06F5-E0FD-4A0C-815A-81B4E0EFFBF1}">
      <dgm:prSet custT="1"/>
      <dgm:spPr/>
      <dgm:t>
        <a:bodyPr/>
        <a:lstStyle/>
        <a:p>
          <a:r>
            <a:rPr lang="sk-SK" sz="2400" dirty="0"/>
            <a:t>+6</a:t>
          </a:r>
        </a:p>
      </dgm:t>
    </dgm:pt>
    <dgm:pt modelId="{382CF728-34D3-4C0B-B3E4-71D70AF6C9B5}" type="pres">
      <dgm:prSet presAssocID="{7F1B40F7-63F9-4852-9497-9F8F5B4CF889}" presName="Name0" presStyleCnt="0">
        <dgm:presLayoutVars>
          <dgm:dir/>
          <dgm:resizeHandles val="exact"/>
        </dgm:presLayoutVars>
      </dgm:prSet>
      <dgm:spPr/>
    </dgm:pt>
    <dgm:pt modelId="{A08E2418-510D-408E-9807-AA950CA2C77F}" type="pres">
      <dgm:prSet presAssocID="{2E42DE23-DA36-4E9F-B3EF-DD04F6091E9C}" presName="node" presStyleLbl="node1" presStyleIdx="0" presStyleCnt="5" custScaleX="29554" custScaleY="45982">
        <dgm:presLayoutVars>
          <dgm:bulletEnabled val="1"/>
        </dgm:presLayoutVars>
      </dgm:prSet>
      <dgm:spPr/>
    </dgm:pt>
    <dgm:pt modelId="{AA9A8204-772E-4FDE-AECE-661E021D7F3C}" type="pres">
      <dgm:prSet presAssocID="{FC0F2482-CDCE-4771-A805-92600B09B130}" presName="sibTrans" presStyleLbl="sibTrans2D1" presStyleIdx="0" presStyleCnt="4" custScaleX="189079" custScaleY="121520"/>
      <dgm:spPr/>
    </dgm:pt>
    <dgm:pt modelId="{7762B099-C01B-4777-A851-492761CDABEC}" type="pres">
      <dgm:prSet presAssocID="{FC0F2482-CDCE-4771-A805-92600B09B130}" presName="connectorText" presStyleLbl="sibTrans2D1" presStyleIdx="0" presStyleCnt="4"/>
      <dgm:spPr/>
    </dgm:pt>
    <dgm:pt modelId="{0334950E-FE6A-4334-81F2-CB1B1FECD92B}" type="pres">
      <dgm:prSet presAssocID="{439B57EC-7A00-418B-AA82-B8753A90C198}" presName="node" presStyleLbl="node1" presStyleIdx="1" presStyleCnt="5" custScaleX="29554" custScaleY="45982">
        <dgm:presLayoutVars>
          <dgm:bulletEnabled val="1"/>
        </dgm:presLayoutVars>
      </dgm:prSet>
      <dgm:spPr/>
    </dgm:pt>
    <dgm:pt modelId="{51F9A588-6622-4701-8228-381D71C63220}" type="pres">
      <dgm:prSet presAssocID="{DA74BAC3-428A-4DE2-A00F-E35F5C22D68D}" presName="sibTrans" presStyleLbl="sibTrans2D1" presStyleIdx="1" presStyleCnt="4" custScaleX="189079" custScaleY="121520"/>
      <dgm:spPr/>
    </dgm:pt>
    <dgm:pt modelId="{E6689CC2-ED40-4F46-8FEF-188664CD02F9}" type="pres">
      <dgm:prSet presAssocID="{DA74BAC3-428A-4DE2-A00F-E35F5C22D68D}" presName="connectorText" presStyleLbl="sibTrans2D1" presStyleIdx="1" presStyleCnt="4"/>
      <dgm:spPr/>
    </dgm:pt>
    <dgm:pt modelId="{DA6F6017-87B4-4935-98E9-E95344C7F49D}" type="pres">
      <dgm:prSet presAssocID="{8824C0C5-935E-41FD-967D-CBE649E634F6}" presName="node" presStyleLbl="node1" presStyleIdx="2" presStyleCnt="5" custScaleX="29554" custScaleY="45982">
        <dgm:presLayoutVars>
          <dgm:bulletEnabled val="1"/>
        </dgm:presLayoutVars>
      </dgm:prSet>
      <dgm:spPr/>
    </dgm:pt>
    <dgm:pt modelId="{2322C751-8AF4-4E93-8285-33FF3012E5FA}" type="pres">
      <dgm:prSet presAssocID="{B7ECFF6E-CF6A-494B-B691-2FC1A70B684B}" presName="sibTrans" presStyleLbl="sibTrans2D1" presStyleIdx="2" presStyleCnt="4" custScaleX="189079" custScaleY="121520"/>
      <dgm:spPr/>
    </dgm:pt>
    <dgm:pt modelId="{B7C918E4-CF1B-4122-BC49-8A9A99B96C65}" type="pres">
      <dgm:prSet presAssocID="{B7ECFF6E-CF6A-494B-B691-2FC1A70B684B}" presName="connectorText" presStyleLbl="sibTrans2D1" presStyleIdx="2" presStyleCnt="4"/>
      <dgm:spPr/>
    </dgm:pt>
    <dgm:pt modelId="{FCE1011B-4982-4246-A0E9-6695D97D11A2}" type="pres">
      <dgm:prSet presAssocID="{74717CEF-C825-4A3A-B97C-F78177C09FD2}" presName="node" presStyleLbl="node1" presStyleIdx="3" presStyleCnt="5" custScaleX="29554" custScaleY="45982">
        <dgm:presLayoutVars>
          <dgm:bulletEnabled val="1"/>
        </dgm:presLayoutVars>
      </dgm:prSet>
      <dgm:spPr/>
    </dgm:pt>
    <dgm:pt modelId="{56767E5A-BC0C-48F6-A00C-D699622481B3}" type="pres">
      <dgm:prSet presAssocID="{193BC5D1-9E5C-47D4-A574-8289479381AB}" presName="sibTrans" presStyleLbl="sibTrans2D1" presStyleIdx="3" presStyleCnt="4" custScaleX="189079" custScaleY="121520"/>
      <dgm:spPr/>
    </dgm:pt>
    <dgm:pt modelId="{88A60E14-29B4-4A29-A12C-DEEC4A473140}" type="pres">
      <dgm:prSet presAssocID="{193BC5D1-9E5C-47D4-A574-8289479381AB}" presName="connectorText" presStyleLbl="sibTrans2D1" presStyleIdx="3" presStyleCnt="4"/>
      <dgm:spPr/>
    </dgm:pt>
    <dgm:pt modelId="{07150E57-E681-4B12-BA81-E299A9582889}" type="pres">
      <dgm:prSet presAssocID="{B893BE17-14CC-4E43-B343-39388AD0FD45}" presName="node" presStyleLbl="node1" presStyleIdx="4" presStyleCnt="5" custScaleX="29554" custScaleY="45982">
        <dgm:presLayoutVars>
          <dgm:bulletEnabled val="1"/>
        </dgm:presLayoutVars>
      </dgm:prSet>
      <dgm:spPr/>
    </dgm:pt>
  </dgm:ptLst>
  <dgm:cxnLst>
    <dgm:cxn modelId="{5175191C-4901-4AF2-BF1B-1368453762EB}" srcId="{7F1B40F7-63F9-4852-9497-9F8F5B4CF889}" destId="{439B57EC-7A00-418B-AA82-B8753A90C198}" srcOrd="1" destOrd="0" parTransId="{7042B3DB-15CD-430C-882C-8C13DD37FC94}" sibTransId="{DA74BAC3-428A-4DE2-A00F-E35F5C22D68D}"/>
    <dgm:cxn modelId="{24B6FD1D-A0A3-4744-9B89-56514C5AB910}" type="presOf" srcId="{FC0F2482-CDCE-4771-A805-92600B09B130}" destId="{7762B099-C01B-4777-A851-492761CDABEC}" srcOrd="1" destOrd="0" presId="urn:microsoft.com/office/officeart/2005/8/layout/process1"/>
    <dgm:cxn modelId="{33C51927-0158-404F-B0D3-7C011F2B7162}" type="presOf" srcId="{74717CEF-C825-4A3A-B97C-F78177C09FD2}" destId="{FCE1011B-4982-4246-A0E9-6695D97D11A2}" srcOrd="0" destOrd="0" presId="urn:microsoft.com/office/officeart/2005/8/layout/process1"/>
    <dgm:cxn modelId="{E202772C-9974-43A3-AE26-2AF21F40027C}" type="presOf" srcId="{DA74BAC3-428A-4DE2-A00F-E35F5C22D68D}" destId="{E6689CC2-ED40-4F46-8FEF-188664CD02F9}" srcOrd="1" destOrd="0" presId="urn:microsoft.com/office/officeart/2005/8/layout/process1"/>
    <dgm:cxn modelId="{546A163D-B6AC-4803-98BA-21074286E0F3}" srcId="{7F1B40F7-63F9-4852-9497-9F8F5B4CF889}" destId="{2E42DE23-DA36-4E9F-B3EF-DD04F6091E9C}" srcOrd="0" destOrd="0" parTransId="{2E44CC92-991C-4AD6-A1B2-8C3368625809}" sibTransId="{FC0F2482-CDCE-4771-A805-92600B09B130}"/>
    <dgm:cxn modelId="{18F1D040-7F70-4F87-80A6-F78279D0CD2D}" type="presOf" srcId="{DA74BAC3-428A-4DE2-A00F-E35F5C22D68D}" destId="{51F9A588-6622-4701-8228-381D71C63220}" srcOrd="0" destOrd="0" presId="urn:microsoft.com/office/officeart/2005/8/layout/process1"/>
    <dgm:cxn modelId="{74142664-D693-4337-9304-764B101DB225}" type="presOf" srcId="{B893BE17-14CC-4E43-B343-39388AD0FD45}" destId="{07150E57-E681-4B12-BA81-E299A9582889}" srcOrd="0" destOrd="0" presId="urn:microsoft.com/office/officeart/2005/8/layout/process1"/>
    <dgm:cxn modelId="{2CDBAE46-6AFD-4AAC-A61C-793B41F1EDCE}" type="presOf" srcId="{193BC5D1-9E5C-47D4-A574-8289479381AB}" destId="{88A60E14-29B4-4A29-A12C-DEEC4A473140}" srcOrd="1" destOrd="0" presId="urn:microsoft.com/office/officeart/2005/8/layout/process1"/>
    <dgm:cxn modelId="{F1B22670-0E0C-40F1-86E5-08C9781B4F67}" type="presOf" srcId="{8824C0C5-935E-41FD-967D-CBE649E634F6}" destId="{DA6F6017-87B4-4935-98E9-E95344C7F49D}" srcOrd="0" destOrd="0" presId="urn:microsoft.com/office/officeart/2005/8/layout/process1"/>
    <dgm:cxn modelId="{D0341852-F0C5-4211-B36F-40BD11A96279}" type="presOf" srcId="{439B57EC-7A00-418B-AA82-B8753A90C198}" destId="{0334950E-FE6A-4334-81F2-CB1B1FECD92B}" srcOrd="0" destOrd="0" presId="urn:microsoft.com/office/officeart/2005/8/layout/process1"/>
    <dgm:cxn modelId="{CA72F35A-D986-40DC-8228-CC8338EF6F45}" type="presOf" srcId="{B7ECFF6E-CF6A-494B-B691-2FC1A70B684B}" destId="{2322C751-8AF4-4E93-8285-33FF3012E5FA}" srcOrd="0" destOrd="0" presId="urn:microsoft.com/office/officeart/2005/8/layout/process1"/>
    <dgm:cxn modelId="{19ACE2A6-8E66-4461-A4E7-E469F5259355}" type="presOf" srcId="{FC0F2482-CDCE-4771-A805-92600B09B130}" destId="{AA9A8204-772E-4FDE-AECE-661E021D7F3C}" srcOrd="0" destOrd="0" presId="urn:microsoft.com/office/officeart/2005/8/layout/process1"/>
    <dgm:cxn modelId="{ADE90CBC-338B-47B5-A5B5-513EA2C16D03}" type="presOf" srcId="{193BC5D1-9E5C-47D4-A574-8289479381AB}" destId="{56767E5A-BC0C-48F6-A00C-D699622481B3}" srcOrd="0" destOrd="0" presId="urn:microsoft.com/office/officeart/2005/8/layout/process1"/>
    <dgm:cxn modelId="{5AB735BE-850B-4425-8E4D-D9CC2D0B84E6}" type="presOf" srcId="{B7ECFF6E-CF6A-494B-B691-2FC1A70B684B}" destId="{B7C918E4-CF1B-4122-BC49-8A9A99B96C65}" srcOrd="1" destOrd="0" presId="urn:microsoft.com/office/officeart/2005/8/layout/process1"/>
    <dgm:cxn modelId="{9C0ECEC3-BFAB-4239-9E92-0AEA3501C20E}" type="presOf" srcId="{7F1B40F7-63F9-4852-9497-9F8F5B4CF889}" destId="{382CF728-34D3-4C0B-B3E4-71D70AF6C9B5}" srcOrd="0" destOrd="0" presId="urn:microsoft.com/office/officeart/2005/8/layout/process1"/>
    <dgm:cxn modelId="{DBF243C4-3BE0-4417-B36F-E5C9E0DAD8A6}" srcId="{7F1B40F7-63F9-4852-9497-9F8F5B4CF889}" destId="{B893BE17-14CC-4E43-B343-39388AD0FD45}" srcOrd="4" destOrd="0" parTransId="{B2FF2902-D666-4C0D-BA33-3036A8036FD1}" sibTransId="{0F61CF13-29AE-43AA-8D01-2AC556DC5211}"/>
    <dgm:cxn modelId="{9FBFD0DA-8611-4C20-8CC0-C39280AB28F6}" type="presOf" srcId="{2E42DE23-DA36-4E9F-B3EF-DD04F6091E9C}" destId="{A08E2418-510D-408E-9807-AA950CA2C77F}" srcOrd="0" destOrd="0" presId="urn:microsoft.com/office/officeart/2005/8/layout/process1"/>
    <dgm:cxn modelId="{38AA06F5-E0FD-4A0C-815A-81B4E0EFFBF1}" srcId="{7F1B40F7-63F9-4852-9497-9F8F5B4CF889}" destId="{74717CEF-C825-4A3A-B97C-F78177C09FD2}" srcOrd="3" destOrd="0" parTransId="{0CDF3D72-D348-4EA8-8F74-A0DDB1A26D85}" sibTransId="{193BC5D1-9E5C-47D4-A574-8289479381AB}"/>
    <dgm:cxn modelId="{8A0231FF-71E2-452E-A89C-D3C9F892CD9A}" srcId="{7F1B40F7-63F9-4852-9497-9F8F5B4CF889}" destId="{8824C0C5-935E-41FD-967D-CBE649E634F6}" srcOrd="2" destOrd="0" parTransId="{6CCA4355-8A2F-4938-A77A-DF6B8042776D}" sibTransId="{B7ECFF6E-CF6A-494B-B691-2FC1A70B684B}"/>
    <dgm:cxn modelId="{27F9FB78-346F-4A39-BC72-386D26503ADC}" type="presParOf" srcId="{382CF728-34D3-4C0B-B3E4-71D70AF6C9B5}" destId="{A08E2418-510D-408E-9807-AA950CA2C77F}" srcOrd="0" destOrd="0" presId="urn:microsoft.com/office/officeart/2005/8/layout/process1"/>
    <dgm:cxn modelId="{2E6EA6D1-4530-49B7-BBBF-B1EB29B5EADC}" type="presParOf" srcId="{382CF728-34D3-4C0B-B3E4-71D70AF6C9B5}" destId="{AA9A8204-772E-4FDE-AECE-661E021D7F3C}" srcOrd="1" destOrd="0" presId="urn:microsoft.com/office/officeart/2005/8/layout/process1"/>
    <dgm:cxn modelId="{57F4C51C-4241-4D56-898E-1626A84EB112}" type="presParOf" srcId="{AA9A8204-772E-4FDE-AECE-661E021D7F3C}" destId="{7762B099-C01B-4777-A851-492761CDABEC}" srcOrd="0" destOrd="0" presId="urn:microsoft.com/office/officeart/2005/8/layout/process1"/>
    <dgm:cxn modelId="{4776A948-F016-4ED8-AD6C-B1EADEC67381}" type="presParOf" srcId="{382CF728-34D3-4C0B-B3E4-71D70AF6C9B5}" destId="{0334950E-FE6A-4334-81F2-CB1B1FECD92B}" srcOrd="2" destOrd="0" presId="urn:microsoft.com/office/officeart/2005/8/layout/process1"/>
    <dgm:cxn modelId="{2991C94B-043E-421A-9047-D864987960C9}" type="presParOf" srcId="{382CF728-34D3-4C0B-B3E4-71D70AF6C9B5}" destId="{51F9A588-6622-4701-8228-381D71C63220}" srcOrd="3" destOrd="0" presId="urn:microsoft.com/office/officeart/2005/8/layout/process1"/>
    <dgm:cxn modelId="{F32454CE-592E-4741-906C-E98C2EF9C3C1}" type="presParOf" srcId="{51F9A588-6622-4701-8228-381D71C63220}" destId="{E6689CC2-ED40-4F46-8FEF-188664CD02F9}" srcOrd="0" destOrd="0" presId="urn:microsoft.com/office/officeart/2005/8/layout/process1"/>
    <dgm:cxn modelId="{464AD4FF-2C74-40FA-8443-480C84D29958}" type="presParOf" srcId="{382CF728-34D3-4C0B-B3E4-71D70AF6C9B5}" destId="{DA6F6017-87B4-4935-98E9-E95344C7F49D}" srcOrd="4" destOrd="0" presId="urn:microsoft.com/office/officeart/2005/8/layout/process1"/>
    <dgm:cxn modelId="{157C5D2E-6764-41C6-BD05-43FCB64BC461}" type="presParOf" srcId="{382CF728-34D3-4C0B-B3E4-71D70AF6C9B5}" destId="{2322C751-8AF4-4E93-8285-33FF3012E5FA}" srcOrd="5" destOrd="0" presId="urn:microsoft.com/office/officeart/2005/8/layout/process1"/>
    <dgm:cxn modelId="{7FCD73AF-FBF3-486F-87AA-1573502A75D8}" type="presParOf" srcId="{2322C751-8AF4-4E93-8285-33FF3012E5FA}" destId="{B7C918E4-CF1B-4122-BC49-8A9A99B96C65}" srcOrd="0" destOrd="0" presId="urn:microsoft.com/office/officeart/2005/8/layout/process1"/>
    <dgm:cxn modelId="{E631F75B-750F-4705-A8EF-07207C096B61}" type="presParOf" srcId="{382CF728-34D3-4C0B-B3E4-71D70AF6C9B5}" destId="{FCE1011B-4982-4246-A0E9-6695D97D11A2}" srcOrd="6" destOrd="0" presId="urn:microsoft.com/office/officeart/2005/8/layout/process1"/>
    <dgm:cxn modelId="{5BDEE3C7-8F21-406A-A2EF-B378A1C7BBB6}" type="presParOf" srcId="{382CF728-34D3-4C0B-B3E4-71D70AF6C9B5}" destId="{56767E5A-BC0C-48F6-A00C-D699622481B3}" srcOrd="7" destOrd="0" presId="urn:microsoft.com/office/officeart/2005/8/layout/process1"/>
    <dgm:cxn modelId="{9B5294C5-A460-45A0-831C-74F912C4914F}" type="presParOf" srcId="{56767E5A-BC0C-48F6-A00C-D699622481B3}" destId="{88A60E14-29B4-4A29-A12C-DEEC4A473140}" srcOrd="0" destOrd="0" presId="urn:microsoft.com/office/officeart/2005/8/layout/process1"/>
    <dgm:cxn modelId="{306B4413-3BEF-4F12-89B9-5FD15A4F53D7}" type="presParOf" srcId="{382CF728-34D3-4C0B-B3E4-71D70AF6C9B5}" destId="{07150E57-E681-4B12-BA81-E299A958288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1B40F7-63F9-4852-9497-9F8F5B4CF889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2E42DE23-DA36-4E9F-B3EF-DD04F6091E9C}">
      <dgm:prSet phldrT="[Text]"/>
      <dgm:spPr/>
      <dgm:t>
        <a:bodyPr/>
        <a:lstStyle/>
        <a:p>
          <a:endParaRPr lang="sk-SK" dirty="0"/>
        </a:p>
      </dgm:t>
    </dgm:pt>
    <dgm:pt modelId="{2E44CC92-991C-4AD6-A1B2-8C3368625809}" type="parTrans" cxnId="{546A163D-B6AC-4803-98BA-21074286E0F3}">
      <dgm:prSet/>
      <dgm:spPr/>
      <dgm:t>
        <a:bodyPr/>
        <a:lstStyle/>
        <a:p>
          <a:endParaRPr lang="sk-SK"/>
        </a:p>
      </dgm:t>
    </dgm:pt>
    <dgm:pt modelId="{FC0F2482-CDCE-4771-A805-92600B09B130}" type="sibTrans" cxnId="{546A163D-B6AC-4803-98BA-21074286E0F3}">
      <dgm:prSet custT="1"/>
      <dgm:spPr/>
      <dgm:t>
        <a:bodyPr/>
        <a:lstStyle/>
        <a:p>
          <a:r>
            <a:rPr lang="sk-SK" sz="2400" dirty="0"/>
            <a:t>·50</a:t>
          </a:r>
        </a:p>
      </dgm:t>
    </dgm:pt>
    <dgm:pt modelId="{439B57EC-7A00-418B-AA82-B8753A90C198}">
      <dgm:prSet phldrT="[Text]"/>
      <dgm:spPr/>
      <dgm:t>
        <a:bodyPr/>
        <a:lstStyle/>
        <a:p>
          <a:endParaRPr lang="sk-SK" dirty="0"/>
        </a:p>
      </dgm:t>
    </dgm:pt>
    <dgm:pt modelId="{7042B3DB-15CD-430C-882C-8C13DD37FC94}" type="parTrans" cxnId="{5175191C-4901-4AF2-BF1B-1368453762EB}">
      <dgm:prSet/>
      <dgm:spPr/>
      <dgm:t>
        <a:bodyPr/>
        <a:lstStyle/>
        <a:p>
          <a:endParaRPr lang="sk-SK"/>
        </a:p>
      </dgm:t>
    </dgm:pt>
    <dgm:pt modelId="{DA74BAC3-428A-4DE2-A00F-E35F5C22D68D}" type="sibTrans" cxnId="{5175191C-4901-4AF2-BF1B-1368453762EB}">
      <dgm:prSet custT="1"/>
      <dgm:spPr/>
      <dgm:t>
        <a:bodyPr/>
        <a:lstStyle/>
        <a:p>
          <a:r>
            <a:rPr lang="sk-SK" sz="2100" dirty="0"/>
            <a:t>-</a:t>
          </a:r>
          <a:r>
            <a:rPr lang="sk-SK" sz="2400" dirty="0"/>
            <a:t>104</a:t>
          </a:r>
          <a:endParaRPr lang="sk-SK" sz="2100" dirty="0"/>
        </a:p>
      </dgm:t>
    </dgm:pt>
    <dgm:pt modelId="{8824C0C5-935E-41FD-967D-CBE649E634F6}">
      <dgm:prSet phldrT="[Text]"/>
      <dgm:spPr/>
      <dgm:t>
        <a:bodyPr/>
        <a:lstStyle/>
        <a:p>
          <a:endParaRPr lang="sk-SK" dirty="0"/>
        </a:p>
      </dgm:t>
    </dgm:pt>
    <dgm:pt modelId="{6CCA4355-8A2F-4938-A77A-DF6B8042776D}" type="parTrans" cxnId="{8A0231FF-71E2-452E-A89C-D3C9F892CD9A}">
      <dgm:prSet/>
      <dgm:spPr/>
      <dgm:t>
        <a:bodyPr/>
        <a:lstStyle/>
        <a:p>
          <a:endParaRPr lang="sk-SK"/>
        </a:p>
      </dgm:t>
    </dgm:pt>
    <dgm:pt modelId="{B7ECFF6E-CF6A-494B-B691-2FC1A70B684B}" type="sibTrans" cxnId="{8A0231FF-71E2-452E-A89C-D3C9F892CD9A}">
      <dgm:prSet custT="1"/>
      <dgm:spPr/>
      <dgm:t>
        <a:bodyPr/>
        <a:lstStyle/>
        <a:p>
          <a:r>
            <a:rPr lang="sk-SK" sz="2400" dirty="0"/>
            <a:t>:4</a:t>
          </a:r>
        </a:p>
      </dgm:t>
    </dgm:pt>
    <dgm:pt modelId="{B893BE17-14CC-4E43-B343-39388AD0FD45}">
      <dgm:prSet phldrT="[Text]" custT="1"/>
      <dgm:spPr/>
      <dgm:t>
        <a:bodyPr/>
        <a:lstStyle/>
        <a:p>
          <a:r>
            <a:rPr lang="sk-SK" sz="3200" dirty="0"/>
            <a:t>30</a:t>
          </a:r>
        </a:p>
      </dgm:t>
    </dgm:pt>
    <dgm:pt modelId="{B2FF2902-D666-4C0D-BA33-3036A8036FD1}" type="parTrans" cxnId="{DBF243C4-3BE0-4417-B36F-E5C9E0DAD8A6}">
      <dgm:prSet/>
      <dgm:spPr/>
      <dgm:t>
        <a:bodyPr/>
        <a:lstStyle/>
        <a:p>
          <a:endParaRPr lang="sk-SK"/>
        </a:p>
      </dgm:t>
    </dgm:pt>
    <dgm:pt modelId="{0F61CF13-29AE-43AA-8D01-2AC556DC5211}" type="sibTrans" cxnId="{DBF243C4-3BE0-4417-B36F-E5C9E0DAD8A6}">
      <dgm:prSet/>
      <dgm:spPr/>
      <dgm:t>
        <a:bodyPr/>
        <a:lstStyle/>
        <a:p>
          <a:endParaRPr lang="sk-SK"/>
        </a:p>
      </dgm:t>
    </dgm:pt>
    <dgm:pt modelId="{74717CEF-C825-4A3A-B97C-F78177C09FD2}">
      <dgm:prSet phldrT="[Text]"/>
      <dgm:spPr/>
      <dgm:t>
        <a:bodyPr/>
        <a:lstStyle/>
        <a:p>
          <a:endParaRPr lang="sk-SK" dirty="0"/>
        </a:p>
      </dgm:t>
    </dgm:pt>
    <dgm:pt modelId="{0CDF3D72-D348-4EA8-8F74-A0DDB1A26D85}" type="parTrans" cxnId="{38AA06F5-E0FD-4A0C-815A-81B4E0EFFBF1}">
      <dgm:prSet/>
      <dgm:spPr/>
      <dgm:t>
        <a:bodyPr/>
        <a:lstStyle/>
        <a:p>
          <a:endParaRPr lang="sk-SK"/>
        </a:p>
      </dgm:t>
    </dgm:pt>
    <dgm:pt modelId="{193BC5D1-9E5C-47D4-A574-8289479381AB}" type="sibTrans" cxnId="{38AA06F5-E0FD-4A0C-815A-81B4E0EFFBF1}">
      <dgm:prSet custT="1"/>
      <dgm:spPr/>
      <dgm:t>
        <a:bodyPr/>
        <a:lstStyle/>
        <a:p>
          <a:r>
            <a:rPr lang="sk-SK" sz="2400" dirty="0"/>
            <a:t>+6</a:t>
          </a:r>
        </a:p>
      </dgm:t>
    </dgm:pt>
    <dgm:pt modelId="{382CF728-34D3-4C0B-B3E4-71D70AF6C9B5}" type="pres">
      <dgm:prSet presAssocID="{7F1B40F7-63F9-4852-9497-9F8F5B4CF889}" presName="Name0" presStyleCnt="0">
        <dgm:presLayoutVars>
          <dgm:dir/>
          <dgm:resizeHandles val="exact"/>
        </dgm:presLayoutVars>
      </dgm:prSet>
      <dgm:spPr/>
    </dgm:pt>
    <dgm:pt modelId="{A08E2418-510D-408E-9807-AA950CA2C77F}" type="pres">
      <dgm:prSet presAssocID="{2E42DE23-DA36-4E9F-B3EF-DD04F6091E9C}" presName="node" presStyleLbl="node1" presStyleIdx="0" presStyleCnt="5" custScaleX="29554" custScaleY="45982">
        <dgm:presLayoutVars>
          <dgm:bulletEnabled val="1"/>
        </dgm:presLayoutVars>
      </dgm:prSet>
      <dgm:spPr/>
    </dgm:pt>
    <dgm:pt modelId="{AA9A8204-772E-4FDE-AECE-661E021D7F3C}" type="pres">
      <dgm:prSet presAssocID="{FC0F2482-CDCE-4771-A805-92600B09B130}" presName="sibTrans" presStyleLbl="sibTrans2D1" presStyleIdx="0" presStyleCnt="4" custScaleX="189079" custScaleY="121520"/>
      <dgm:spPr/>
    </dgm:pt>
    <dgm:pt modelId="{7762B099-C01B-4777-A851-492761CDABEC}" type="pres">
      <dgm:prSet presAssocID="{FC0F2482-CDCE-4771-A805-92600B09B130}" presName="connectorText" presStyleLbl="sibTrans2D1" presStyleIdx="0" presStyleCnt="4"/>
      <dgm:spPr/>
    </dgm:pt>
    <dgm:pt modelId="{0334950E-FE6A-4334-81F2-CB1B1FECD92B}" type="pres">
      <dgm:prSet presAssocID="{439B57EC-7A00-418B-AA82-B8753A90C198}" presName="node" presStyleLbl="node1" presStyleIdx="1" presStyleCnt="5" custScaleX="29554" custScaleY="45982">
        <dgm:presLayoutVars>
          <dgm:bulletEnabled val="1"/>
        </dgm:presLayoutVars>
      </dgm:prSet>
      <dgm:spPr/>
    </dgm:pt>
    <dgm:pt modelId="{51F9A588-6622-4701-8228-381D71C63220}" type="pres">
      <dgm:prSet presAssocID="{DA74BAC3-428A-4DE2-A00F-E35F5C22D68D}" presName="sibTrans" presStyleLbl="sibTrans2D1" presStyleIdx="1" presStyleCnt="4" custScaleX="189079" custScaleY="121520"/>
      <dgm:spPr/>
    </dgm:pt>
    <dgm:pt modelId="{E6689CC2-ED40-4F46-8FEF-188664CD02F9}" type="pres">
      <dgm:prSet presAssocID="{DA74BAC3-428A-4DE2-A00F-E35F5C22D68D}" presName="connectorText" presStyleLbl="sibTrans2D1" presStyleIdx="1" presStyleCnt="4"/>
      <dgm:spPr/>
    </dgm:pt>
    <dgm:pt modelId="{DA6F6017-87B4-4935-98E9-E95344C7F49D}" type="pres">
      <dgm:prSet presAssocID="{8824C0C5-935E-41FD-967D-CBE649E634F6}" presName="node" presStyleLbl="node1" presStyleIdx="2" presStyleCnt="5" custScaleX="29554" custScaleY="45982">
        <dgm:presLayoutVars>
          <dgm:bulletEnabled val="1"/>
        </dgm:presLayoutVars>
      </dgm:prSet>
      <dgm:spPr/>
    </dgm:pt>
    <dgm:pt modelId="{2322C751-8AF4-4E93-8285-33FF3012E5FA}" type="pres">
      <dgm:prSet presAssocID="{B7ECFF6E-CF6A-494B-B691-2FC1A70B684B}" presName="sibTrans" presStyleLbl="sibTrans2D1" presStyleIdx="2" presStyleCnt="4" custScaleX="189079" custScaleY="121520"/>
      <dgm:spPr/>
    </dgm:pt>
    <dgm:pt modelId="{B7C918E4-CF1B-4122-BC49-8A9A99B96C65}" type="pres">
      <dgm:prSet presAssocID="{B7ECFF6E-CF6A-494B-B691-2FC1A70B684B}" presName="connectorText" presStyleLbl="sibTrans2D1" presStyleIdx="2" presStyleCnt="4"/>
      <dgm:spPr/>
    </dgm:pt>
    <dgm:pt modelId="{FCE1011B-4982-4246-A0E9-6695D97D11A2}" type="pres">
      <dgm:prSet presAssocID="{74717CEF-C825-4A3A-B97C-F78177C09FD2}" presName="node" presStyleLbl="node1" presStyleIdx="3" presStyleCnt="5" custScaleX="29554" custScaleY="45982">
        <dgm:presLayoutVars>
          <dgm:bulletEnabled val="1"/>
        </dgm:presLayoutVars>
      </dgm:prSet>
      <dgm:spPr/>
    </dgm:pt>
    <dgm:pt modelId="{56767E5A-BC0C-48F6-A00C-D699622481B3}" type="pres">
      <dgm:prSet presAssocID="{193BC5D1-9E5C-47D4-A574-8289479381AB}" presName="sibTrans" presStyleLbl="sibTrans2D1" presStyleIdx="3" presStyleCnt="4" custScaleX="189079" custScaleY="121520"/>
      <dgm:spPr/>
    </dgm:pt>
    <dgm:pt modelId="{88A60E14-29B4-4A29-A12C-DEEC4A473140}" type="pres">
      <dgm:prSet presAssocID="{193BC5D1-9E5C-47D4-A574-8289479381AB}" presName="connectorText" presStyleLbl="sibTrans2D1" presStyleIdx="3" presStyleCnt="4"/>
      <dgm:spPr/>
    </dgm:pt>
    <dgm:pt modelId="{07150E57-E681-4B12-BA81-E299A9582889}" type="pres">
      <dgm:prSet presAssocID="{B893BE17-14CC-4E43-B343-39388AD0FD45}" presName="node" presStyleLbl="node1" presStyleIdx="4" presStyleCnt="5" custScaleX="29554" custScaleY="45982">
        <dgm:presLayoutVars>
          <dgm:bulletEnabled val="1"/>
        </dgm:presLayoutVars>
      </dgm:prSet>
      <dgm:spPr/>
    </dgm:pt>
  </dgm:ptLst>
  <dgm:cxnLst>
    <dgm:cxn modelId="{5175191C-4901-4AF2-BF1B-1368453762EB}" srcId="{7F1B40F7-63F9-4852-9497-9F8F5B4CF889}" destId="{439B57EC-7A00-418B-AA82-B8753A90C198}" srcOrd="1" destOrd="0" parTransId="{7042B3DB-15CD-430C-882C-8C13DD37FC94}" sibTransId="{DA74BAC3-428A-4DE2-A00F-E35F5C22D68D}"/>
    <dgm:cxn modelId="{24B6FD1D-A0A3-4744-9B89-56514C5AB910}" type="presOf" srcId="{FC0F2482-CDCE-4771-A805-92600B09B130}" destId="{7762B099-C01B-4777-A851-492761CDABEC}" srcOrd="1" destOrd="0" presId="urn:microsoft.com/office/officeart/2005/8/layout/process1"/>
    <dgm:cxn modelId="{33C51927-0158-404F-B0D3-7C011F2B7162}" type="presOf" srcId="{74717CEF-C825-4A3A-B97C-F78177C09FD2}" destId="{FCE1011B-4982-4246-A0E9-6695D97D11A2}" srcOrd="0" destOrd="0" presId="urn:microsoft.com/office/officeart/2005/8/layout/process1"/>
    <dgm:cxn modelId="{E202772C-9974-43A3-AE26-2AF21F40027C}" type="presOf" srcId="{DA74BAC3-428A-4DE2-A00F-E35F5C22D68D}" destId="{E6689CC2-ED40-4F46-8FEF-188664CD02F9}" srcOrd="1" destOrd="0" presId="urn:microsoft.com/office/officeart/2005/8/layout/process1"/>
    <dgm:cxn modelId="{546A163D-B6AC-4803-98BA-21074286E0F3}" srcId="{7F1B40F7-63F9-4852-9497-9F8F5B4CF889}" destId="{2E42DE23-DA36-4E9F-B3EF-DD04F6091E9C}" srcOrd="0" destOrd="0" parTransId="{2E44CC92-991C-4AD6-A1B2-8C3368625809}" sibTransId="{FC0F2482-CDCE-4771-A805-92600B09B130}"/>
    <dgm:cxn modelId="{18F1D040-7F70-4F87-80A6-F78279D0CD2D}" type="presOf" srcId="{DA74BAC3-428A-4DE2-A00F-E35F5C22D68D}" destId="{51F9A588-6622-4701-8228-381D71C63220}" srcOrd="0" destOrd="0" presId="urn:microsoft.com/office/officeart/2005/8/layout/process1"/>
    <dgm:cxn modelId="{74142664-D693-4337-9304-764B101DB225}" type="presOf" srcId="{B893BE17-14CC-4E43-B343-39388AD0FD45}" destId="{07150E57-E681-4B12-BA81-E299A9582889}" srcOrd="0" destOrd="0" presId="urn:microsoft.com/office/officeart/2005/8/layout/process1"/>
    <dgm:cxn modelId="{2CDBAE46-6AFD-4AAC-A61C-793B41F1EDCE}" type="presOf" srcId="{193BC5D1-9E5C-47D4-A574-8289479381AB}" destId="{88A60E14-29B4-4A29-A12C-DEEC4A473140}" srcOrd="1" destOrd="0" presId="urn:microsoft.com/office/officeart/2005/8/layout/process1"/>
    <dgm:cxn modelId="{F1B22670-0E0C-40F1-86E5-08C9781B4F67}" type="presOf" srcId="{8824C0C5-935E-41FD-967D-CBE649E634F6}" destId="{DA6F6017-87B4-4935-98E9-E95344C7F49D}" srcOrd="0" destOrd="0" presId="urn:microsoft.com/office/officeart/2005/8/layout/process1"/>
    <dgm:cxn modelId="{D0341852-F0C5-4211-B36F-40BD11A96279}" type="presOf" srcId="{439B57EC-7A00-418B-AA82-B8753A90C198}" destId="{0334950E-FE6A-4334-81F2-CB1B1FECD92B}" srcOrd="0" destOrd="0" presId="urn:microsoft.com/office/officeart/2005/8/layout/process1"/>
    <dgm:cxn modelId="{CA72F35A-D986-40DC-8228-CC8338EF6F45}" type="presOf" srcId="{B7ECFF6E-CF6A-494B-B691-2FC1A70B684B}" destId="{2322C751-8AF4-4E93-8285-33FF3012E5FA}" srcOrd="0" destOrd="0" presId="urn:microsoft.com/office/officeart/2005/8/layout/process1"/>
    <dgm:cxn modelId="{19ACE2A6-8E66-4461-A4E7-E469F5259355}" type="presOf" srcId="{FC0F2482-CDCE-4771-A805-92600B09B130}" destId="{AA9A8204-772E-4FDE-AECE-661E021D7F3C}" srcOrd="0" destOrd="0" presId="urn:microsoft.com/office/officeart/2005/8/layout/process1"/>
    <dgm:cxn modelId="{ADE90CBC-338B-47B5-A5B5-513EA2C16D03}" type="presOf" srcId="{193BC5D1-9E5C-47D4-A574-8289479381AB}" destId="{56767E5A-BC0C-48F6-A00C-D699622481B3}" srcOrd="0" destOrd="0" presId="urn:microsoft.com/office/officeart/2005/8/layout/process1"/>
    <dgm:cxn modelId="{5AB735BE-850B-4425-8E4D-D9CC2D0B84E6}" type="presOf" srcId="{B7ECFF6E-CF6A-494B-B691-2FC1A70B684B}" destId="{B7C918E4-CF1B-4122-BC49-8A9A99B96C65}" srcOrd="1" destOrd="0" presId="urn:microsoft.com/office/officeart/2005/8/layout/process1"/>
    <dgm:cxn modelId="{9C0ECEC3-BFAB-4239-9E92-0AEA3501C20E}" type="presOf" srcId="{7F1B40F7-63F9-4852-9497-9F8F5B4CF889}" destId="{382CF728-34D3-4C0B-B3E4-71D70AF6C9B5}" srcOrd="0" destOrd="0" presId="urn:microsoft.com/office/officeart/2005/8/layout/process1"/>
    <dgm:cxn modelId="{DBF243C4-3BE0-4417-B36F-E5C9E0DAD8A6}" srcId="{7F1B40F7-63F9-4852-9497-9F8F5B4CF889}" destId="{B893BE17-14CC-4E43-B343-39388AD0FD45}" srcOrd="4" destOrd="0" parTransId="{B2FF2902-D666-4C0D-BA33-3036A8036FD1}" sibTransId="{0F61CF13-29AE-43AA-8D01-2AC556DC5211}"/>
    <dgm:cxn modelId="{9FBFD0DA-8611-4C20-8CC0-C39280AB28F6}" type="presOf" srcId="{2E42DE23-DA36-4E9F-B3EF-DD04F6091E9C}" destId="{A08E2418-510D-408E-9807-AA950CA2C77F}" srcOrd="0" destOrd="0" presId="urn:microsoft.com/office/officeart/2005/8/layout/process1"/>
    <dgm:cxn modelId="{38AA06F5-E0FD-4A0C-815A-81B4E0EFFBF1}" srcId="{7F1B40F7-63F9-4852-9497-9F8F5B4CF889}" destId="{74717CEF-C825-4A3A-B97C-F78177C09FD2}" srcOrd="3" destOrd="0" parTransId="{0CDF3D72-D348-4EA8-8F74-A0DDB1A26D85}" sibTransId="{193BC5D1-9E5C-47D4-A574-8289479381AB}"/>
    <dgm:cxn modelId="{8A0231FF-71E2-452E-A89C-D3C9F892CD9A}" srcId="{7F1B40F7-63F9-4852-9497-9F8F5B4CF889}" destId="{8824C0C5-935E-41FD-967D-CBE649E634F6}" srcOrd="2" destOrd="0" parTransId="{6CCA4355-8A2F-4938-A77A-DF6B8042776D}" sibTransId="{B7ECFF6E-CF6A-494B-B691-2FC1A70B684B}"/>
    <dgm:cxn modelId="{27F9FB78-346F-4A39-BC72-386D26503ADC}" type="presParOf" srcId="{382CF728-34D3-4C0B-B3E4-71D70AF6C9B5}" destId="{A08E2418-510D-408E-9807-AA950CA2C77F}" srcOrd="0" destOrd="0" presId="urn:microsoft.com/office/officeart/2005/8/layout/process1"/>
    <dgm:cxn modelId="{2E6EA6D1-4530-49B7-BBBF-B1EB29B5EADC}" type="presParOf" srcId="{382CF728-34D3-4C0B-B3E4-71D70AF6C9B5}" destId="{AA9A8204-772E-4FDE-AECE-661E021D7F3C}" srcOrd="1" destOrd="0" presId="urn:microsoft.com/office/officeart/2005/8/layout/process1"/>
    <dgm:cxn modelId="{57F4C51C-4241-4D56-898E-1626A84EB112}" type="presParOf" srcId="{AA9A8204-772E-4FDE-AECE-661E021D7F3C}" destId="{7762B099-C01B-4777-A851-492761CDABEC}" srcOrd="0" destOrd="0" presId="urn:microsoft.com/office/officeart/2005/8/layout/process1"/>
    <dgm:cxn modelId="{4776A948-F016-4ED8-AD6C-B1EADEC67381}" type="presParOf" srcId="{382CF728-34D3-4C0B-B3E4-71D70AF6C9B5}" destId="{0334950E-FE6A-4334-81F2-CB1B1FECD92B}" srcOrd="2" destOrd="0" presId="urn:microsoft.com/office/officeart/2005/8/layout/process1"/>
    <dgm:cxn modelId="{2991C94B-043E-421A-9047-D864987960C9}" type="presParOf" srcId="{382CF728-34D3-4C0B-B3E4-71D70AF6C9B5}" destId="{51F9A588-6622-4701-8228-381D71C63220}" srcOrd="3" destOrd="0" presId="urn:microsoft.com/office/officeart/2005/8/layout/process1"/>
    <dgm:cxn modelId="{F32454CE-592E-4741-906C-E98C2EF9C3C1}" type="presParOf" srcId="{51F9A588-6622-4701-8228-381D71C63220}" destId="{E6689CC2-ED40-4F46-8FEF-188664CD02F9}" srcOrd="0" destOrd="0" presId="urn:microsoft.com/office/officeart/2005/8/layout/process1"/>
    <dgm:cxn modelId="{464AD4FF-2C74-40FA-8443-480C84D29958}" type="presParOf" srcId="{382CF728-34D3-4C0B-B3E4-71D70AF6C9B5}" destId="{DA6F6017-87B4-4935-98E9-E95344C7F49D}" srcOrd="4" destOrd="0" presId="urn:microsoft.com/office/officeart/2005/8/layout/process1"/>
    <dgm:cxn modelId="{157C5D2E-6764-41C6-BD05-43FCB64BC461}" type="presParOf" srcId="{382CF728-34D3-4C0B-B3E4-71D70AF6C9B5}" destId="{2322C751-8AF4-4E93-8285-33FF3012E5FA}" srcOrd="5" destOrd="0" presId="urn:microsoft.com/office/officeart/2005/8/layout/process1"/>
    <dgm:cxn modelId="{7FCD73AF-FBF3-486F-87AA-1573502A75D8}" type="presParOf" srcId="{2322C751-8AF4-4E93-8285-33FF3012E5FA}" destId="{B7C918E4-CF1B-4122-BC49-8A9A99B96C65}" srcOrd="0" destOrd="0" presId="urn:microsoft.com/office/officeart/2005/8/layout/process1"/>
    <dgm:cxn modelId="{E631F75B-750F-4705-A8EF-07207C096B61}" type="presParOf" srcId="{382CF728-34D3-4C0B-B3E4-71D70AF6C9B5}" destId="{FCE1011B-4982-4246-A0E9-6695D97D11A2}" srcOrd="6" destOrd="0" presId="urn:microsoft.com/office/officeart/2005/8/layout/process1"/>
    <dgm:cxn modelId="{5BDEE3C7-8F21-406A-A2EF-B378A1C7BBB6}" type="presParOf" srcId="{382CF728-34D3-4C0B-B3E4-71D70AF6C9B5}" destId="{56767E5A-BC0C-48F6-A00C-D699622481B3}" srcOrd="7" destOrd="0" presId="urn:microsoft.com/office/officeart/2005/8/layout/process1"/>
    <dgm:cxn modelId="{9B5294C5-A460-45A0-831C-74F912C4914F}" type="presParOf" srcId="{56767E5A-BC0C-48F6-A00C-D699622481B3}" destId="{88A60E14-29B4-4A29-A12C-DEEC4A473140}" srcOrd="0" destOrd="0" presId="urn:microsoft.com/office/officeart/2005/8/layout/process1"/>
    <dgm:cxn modelId="{306B4413-3BEF-4F12-89B9-5FD15A4F53D7}" type="presParOf" srcId="{382CF728-34D3-4C0B-B3E4-71D70AF6C9B5}" destId="{07150E57-E681-4B12-BA81-E299A958288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6582D-B26A-434E-9135-8404D569C5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DAE9F2-FF40-48F0-8996-287012282382}">
      <dgm:prSet phldrT="[Text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sk-SK" dirty="0"/>
            <a:t>()</a:t>
          </a:r>
        </a:p>
      </dgm:t>
    </dgm:pt>
    <dgm:pt modelId="{ABE73E18-24F3-4241-B02F-5E856A941BD8}" type="parTrans" cxnId="{E3BF209A-331E-4427-B641-2736A5FB95E3}">
      <dgm:prSet/>
      <dgm:spPr/>
      <dgm:t>
        <a:bodyPr/>
        <a:lstStyle/>
        <a:p>
          <a:endParaRPr lang="sk-SK"/>
        </a:p>
      </dgm:t>
    </dgm:pt>
    <dgm:pt modelId="{4A154021-26C3-4563-B8E8-8C82F463D5AA}" type="sibTrans" cxnId="{E3BF209A-331E-4427-B641-2736A5FB95E3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F2771427-BB44-4C9A-8E1E-C0B730BFF097}">
          <dgm:prSet phldrT="[Text]"/>
          <dgm:spPr>
            <a:solidFill>
              <a:schemeClr val="tx2">
                <a:lumMod val="50000"/>
                <a:lumOff val="50000"/>
              </a:schemeClr>
            </a:solidFill>
          </dgm:spPr>
          <dgm:t>
            <a:bodyPr/>
            <a:lstStyle/>
            <a:p>
              <a14:m>
                <m:oMath xmlns:m="http://schemas.openxmlformats.org/officeDocument/2006/math">
                  <m:r>
                    <a:rPr lang="sk-SK" i="1" smtClean="0">
                      <a:latin typeface="Cambria Math" panose="02040503050406030204" pitchFamily="18" charset="0"/>
                    </a:rPr>
                    <m:t>·</m:t>
                  </m:r>
                </m:oMath>
              </a14:m>
              <a:r>
                <a:rPr lang="sk-SK" dirty="0"/>
                <a:t> :</a:t>
              </a:r>
            </a:p>
          </dgm:t>
        </dgm:pt>
      </mc:Choice>
      <mc:Fallback xmlns="">
        <dgm:pt modelId="{F2771427-BB44-4C9A-8E1E-C0B730BFF097}">
          <dgm:prSet phldrT="[Text]"/>
          <dgm:spPr>
            <a:solidFill>
              <a:schemeClr val="tx2">
                <a:lumMod val="50000"/>
                <a:lumOff val="50000"/>
              </a:schemeClr>
            </a:solidFill>
          </dgm:spPr>
          <dgm:t>
            <a:bodyPr/>
            <a:lstStyle/>
            <a:p>
              <a:r>
                <a:rPr lang="sk-SK" i="0">
                  <a:latin typeface="Cambria Math" panose="02040503050406030204" pitchFamily="18" charset="0"/>
                </a:rPr>
                <a:t>·</a:t>
              </a:r>
              <a:r>
                <a:rPr lang="sk-SK" dirty="0"/>
                <a:t> :</a:t>
              </a:r>
            </a:p>
          </dgm:t>
        </dgm:pt>
      </mc:Fallback>
    </mc:AlternateContent>
    <dgm:pt modelId="{16BE9828-7D23-48D6-8587-95BEF99B1FD7}" type="parTrans" cxnId="{39F45549-3109-4F32-95A1-AB527CA70DA5}">
      <dgm:prSet/>
      <dgm:spPr/>
      <dgm:t>
        <a:bodyPr/>
        <a:lstStyle/>
        <a:p>
          <a:endParaRPr lang="sk-SK"/>
        </a:p>
      </dgm:t>
    </dgm:pt>
    <dgm:pt modelId="{5B5153FB-6D7B-411A-9386-01CB8A23E3BB}" type="sibTrans" cxnId="{39F45549-3109-4F32-95A1-AB527CA70DA5}">
      <dgm:prSet/>
      <dgm:spPr/>
      <dgm:t>
        <a:bodyPr/>
        <a:lstStyle/>
        <a:p>
          <a:endParaRPr lang="sk-SK"/>
        </a:p>
      </dgm:t>
    </dgm:pt>
    <dgm:pt modelId="{056577C5-5A20-4027-B6DB-CB27BA199E0F}">
      <dgm:prSet phldrT="[Text]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sk-SK" dirty="0"/>
            <a:t>+ -</a:t>
          </a:r>
        </a:p>
      </dgm:t>
    </dgm:pt>
    <dgm:pt modelId="{CEB44D3F-B021-4DE5-A612-5A97C52F5855}" type="parTrans" cxnId="{883E6590-40D7-4F9F-9877-0FB9F3CB7085}">
      <dgm:prSet/>
      <dgm:spPr/>
      <dgm:t>
        <a:bodyPr/>
        <a:lstStyle/>
        <a:p>
          <a:endParaRPr lang="sk-SK"/>
        </a:p>
      </dgm:t>
    </dgm:pt>
    <dgm:pt modelId="{F8307471-5F1F-454D-86D0-235FE81DF842}" type="sibTrans" cxnId="{883E6590-40D7-4F9F-9877-0FB9F3CB7085}">
      <dgm:prSet/>
      <dgm:spPr/>
      <dgm:t>
        <a:bodyPr/>
        <a:lstStyle/>
        <a:p>
          <a:endParaRPr lang="sk-SK"/>
        </a:p>
      </dgm:t>
    </dgm:pt>
    <dgm:pt modelId="{6066CF78-B5C4-457B-9550-CC61E8A3854C}" type="pres">
      <dgm:prSet presAssocID="{D556582D-B26A-434E-9135-8404D569C5F0}" presName="Name0" presStyleCnt="0">
        <dgm:presLayoutVars>
          <dgm:dir/>
          <dgm:animLvl val="lvl"/>
          <dgm:resizeHandles val="exact"/>
        </dgm:presLayoutVars>
      </dgm:prSet>
      <dgm:spPr/>
    </dgm:pt>
    <dgm:pt modelId="{DAB468AA-1C3C-43D3-BB17-2F55573A9FF9}" type="pres">
      <dgm:prSet presAssocID="{69DAE9F2-FF40-48F0-8996-287012282382}" presName="Name8" presStyleCnt="0"/>
      <dgm:spPr/>
    </dgm:pt>
    <dgm:pt modelId="{918841F6-2C91-487A-A24D-450A74D3219E}" type="pres">
      <dgm:prSet presAssocID="{69DAE9F2-FF40-48F0-8996-287012282382}" presName="level" presStyleLbl="node1" presStyleIdx="0" presStyleCnt="3">
        <dgm:presLayoutVars>
          <dgm:chMax val="1"/>
          <dgm:bulletEnabled val="1"/>
        </dgm:presLayoutVars>
      </dgm:prSet>
      <dgm:spPr/>
    </dgm:pt>
    <dgm:pt modelId="{59F5975E-1B9E-4F0C-880C-D3838284E9D5}" type="pres">
      <dgm:prSet presAssocID="{69DAE9F2-FF40-48F0-8996-2870122823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79A8D6-9849-4836-B509-107053AD8027}" type="pres">
      <dgm:prSet presAssocID="{F2771427-BB44-4C9A-8E1E-C0B730BFF097}" presName="Name8" presStyleCnt="0"/>
      <dgm:spPr/>
    </dgm:pt>
    <dgm:pt modelId="{7967D9FF-F5F1-4F91-9FE7-5FBCB912E3CA}" type="pres">
      <dgm:prSet presAssocID="{F2771427-BB44-4C9A-8E1E-C0B730BFF097}" presName="level" presStyleLbl="node1" presStyleIdx="1" presStyleCnt="3">
        <dgm:presLayoutVars>
          <dgm:chMax val="1"/>
          <dgm:bulletEnabled val="1"/>
        </dgm:presLayoutVars>
      </dgm:prSet>
      <dgm:spPr/>
    </dgm:pt>
    <dgm:pt modelId="{3812F50B-5116-4FB4-968E-64CA8CB988F2}" type="pres">
      <dgm:prSet presAssocID="{F2771427-BB44-4C9A-8E1E-C0B730BFF0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0C4F23-09B2-44D0-9AB2-3D651A9B65E1}" type="pres">
      <dgm:prSet presAssocID="{056577C5-5A20-4027-B6DB-CB27BA199E0F}" presName="Name8" presStyleCnt="0"/>
      <dgm:spPr/>
    </dgm:pt>
    <dgm:pt modelId="{92CA92F5-FA38-4D2D-8978-07B6ED76099F}" type="pres">
      <dgm:prSet presAssocID="{056577C5-5A20-4027-B6DB-CB27BA199E0F}" presName="level" presStyleLbl="node1" presStyleIdx="2" presStyleCnt="3">
        <dgm:presLayoutVars>
          <dgm:chMax val="1"/>
          <dgm:bulletEnabled val="1"/>
        </dgm:presLayoutVars>
      </dgm:prSet>
      <dgm:spPr/>
    </dgm:pt>
    <dgm:pt modelId="{3E63AED2-1EB1-41D0-AC86-9656A9E5BC60}" type="pres">
      <dgm:prSet presAssocID="{056577C5-5A20-4027-B6DB-CB27BA199E0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E750932-A4F7-48F1-899F-EE7794335B67}" type="presOf" srcId="{056577C5-5A20-4027-B6DB-CB27BA199E0F}" destId="{3E63AED2-1EB1-41D0-AC86-9656A9E5BC60}" srcOrd="1" destOrd="0" presId="urn:microsoft.com/office/officeart/2005/8/layout/pyramid1"/>
    <dgm:cxn modelId="{7F25505D-8245-4236-BA77-D487BCC07A62}" type="presOf" srcId="{F2771427-BB44-4C9A-8E1E-C0B730BFF097}" destId="{3812F50B-5116-4FB4-968E-64CA8CB988F2}" srcOrd="1" destOrd="0" presId="urn:microsoft.com/office/officeart/2005/8/layout/pyramid1"/>
    <dgm:cxn modelId="{C4B7AD62-9BCE-449D-8760-1F309740A28E}" type="presOf" srcId="{D556582D-B26A-434E-9135-8404D569C5F0}" destId="{6066CF78-B5C4-457B-9550-CC61E8A3854C}" srcOrd="0" destOrd="0" presId="urn:microsoft.com/office/officeart/2005/8/layout/pyramid1"/>
    <dgm:cxn modelId="{39F45549-3109-4F32-95A1-AB527CA70DA5}" srcId="{D556582D-B26A-434E-9135-8404D569C5F0}" destId="{F2771427-BB44-4C9A-8E1E-C0B730BFF097}" srcOrd="1" destOrd="0" parTransId="{16BE9828-7D23-48D6-8587-95BEF99B1FD7}" sibTransId="{5B5153FB-6D7B-411A-9386-01CB8A23E3BB}"/>
    <dgm:cxn modelId="{FA04294C-55C5-464A-90B5-995B44402EDE}" type="presOf" srcId="{056577C5-5A20-4027-B6DB-CB27BA199E0F}" destId="{92CA92F5-FA38-4D2D-8978-07B6ED76099F}" srcOrd="0" destOrd="0" presId="urn:microsoft.com/office/officeart/2005/8/layout/pyramid1"/>
    <dgm:cxn modelId="{E70EB982-40CC-48CC-9559-148271E8CE9E}" type="presOf" srcId="{69DAE9F2-FF40-48F0-8996-287012282382}" destId="{918841F6-2C91-487A-A24D-450A74D3219E}" srcOrd="0" destOrd="0" presId="urn:microsoft.com/office/officeart/2005/8/layout/pyramid1"/>
    <dgm:cxn modelId="{883E6590-40D7-4F9F-9877-0FB9F3CB7085}" srcId="{D556582D-B26A-434E-9135-8404D569C5F0}" destId="{056577C5-5A20-4027-B6DB-CB27BA199E0F}" srcOrd="2" destOrd="0" parTransId="{CEB44D3F-B021-4DE5-A612-5A97C52F5855}" sibTransId="{F8307471-5F1F-454D-86D0-235FE81DF842}"/>
    <dgm:cxn modelId="{E3BF209A-331E-4427-B641-2736A5FB95E3}" srcId="{D556582D-B26A-434E-9135-8404D569C5F0}" destId="{69DAE9F2-FF40-48F0-8996-287012282382}" srcOrd="0" destOrd="0" parTransId="{ABE73E18-24F3-4241-B02F-5E856A941BD8}" sibTransId="{4A154021-26C3-4563-B8E8-8C82F463D5AA}"/>
    <dgm:cxn modelId="{2939E89E-65AE-4264-9983-82361BD0D50B}" type="presOf" srcId="{69DAE9F2-FF40-48F0-8996-287012282382}" destId="{59F5975E-1B9E-4F0C-880C-D3838284E9D5}" srcOrd="1" destOrd="0" presId="urn:microsoft.com/office/officeart/2005/8/layout/pyramid1"/>
    <dgm:cxn modelId="{AD61AABD-4298-46D8-9F6F-BEAA79BCECF3}" type="presOf" srcId="{F2771427-BB44-4C9A-8E1E-C0B730BFF097}" destId="{7967D9FF-F5F1-4F91-9FE7-5FBCB912E3CA}" srcOrd="0" destOrd="0" presId="urn:microsoft.com/office/officeart/2005/8/layout/pyramid1"/>
    <dgm:cxn modelId="{A90EE035-44A1-4C3C-8F8C-FB0D2C08941D}" type="presParOf" srcId="{6066CF78-B5C4-457B-9550-CC61E8A3854C}" destId="{DAB468AA-1C3C-43D3-BB17-2F55573A9FF9}" srcOrd="0" destOrd="0" presId="urn:microsoft.com/office/officeart/2005/8/layout/pyramid1"/>
    <dgm:cxn modelId="{BA1DCCAD-EA60-4B8A-AB50-4DCD6C334D85}" type="presParOf" srcId="{DAB468AA-1C3C-43D3-BB17-2F55573A9FF9}" destId="{918841F6-2C91-487A-A24D-450A74D3219E}" srcOrd="0" destOrd="0" presId="urn:microsoft.com/office/officeart/2005/8/layout/pyramid1"/>
    <dgm:cxn modelId="{26C2DDE7-5DA2-4EC7-91CE-C327F4333C80}" type="presParOf" srcId="{DAB468AA-1C3C-43D3-BB17-2F55573A9FF9}" destId="{59F5975E-1B9E-4F0C-880C-D3838284E9D5}" srcOrd="1" destOrd="0" presId="urn:microsoft.com/office/officeart/2005/8/layout/pyramid1"/>
    <dgm:cxn modelId="{B5E79F98-D085-4685-B5FA-FBCDDB193FD2}" type="presParOf" srcId="{6066CF78-B5C4-457B-9550-CC61E8A3854C}" destId="{A979A8D6-9849-4836-B509-107053AD8027}" srcOrd="1" destOrd="0" presId="urn:microsoft.com/office/officeart/2005/8/layout/pyramid1"/>
    <dgm:cxn modelId="{73C42229-4BE6-4667-9441-B7601E2D63B9}" type="presParOf" srcId="{A979A8D6-9849-4836-B509-107053AD8027}" destId="{7967D9FF-F5F1-4F91-9FE7-5FBCB912E3CA}" srcOrd="0" destOrd="0" presId="urn:microsoft.com/office/officeart/2005/8/layout/pyramid1"/>
    <dgm:cxn modelId="{8AFA51C8-12D7-4755-8DBE-BC9F5A464A3D}" type="presParOf" srcId="{A979A8D6-9849-4836-B509-107053AD8027}" destId="{3812F50B-5116-4FB4-968E-64CA8CB988F2}" srcOrd="1" destOrd="0" presId="urn:microsoft.com/office/officeart/2005/8/layout/pyramid1"/>
    <dgm:cxn modelId="{5208F5AA-CC6E-4AC3-B72C-73918FF4EE40}" type="presParOf" srcId="{6066CF78-B5C4-457B-9550-CC61E8A3854C}" destId="{2B0C4F23-09B2-44D0-9AB2-3D651A9B65E1}" srcOrd="2" destOrd="0" presId="urn:microsoft.com/office/officeart/2005/8/layout/pyramid1"/>
    <dgm:cxn modelId="{70EC6EF2-9EE7-4E92-8573-FDC1CBC1973C}" type="presParOf" srcId="{2B0C4F23-09B2-44D0-9AB2-3D651A9B65E1}" destId="{92CA92F5-FA38-4D2D-8978-07B6ED76099F}" srcOrd="0" destOrd="0" presId="urn:microsoft.com/office/officeart/2005/8/layout/pyramid1"/>
    <dgm:cxn modelId="{43D5FF8C-2E6D-4D2E-AE12-0A03EBBCDCA4}" type="presParOf" srcId="{2B0C4F23-09B2-44D0-9AB2-3D651A9B65E1}" destId="{3E63AED2-1EB1-41D0-AC86-9656A9E5BC6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56582D-B26A-434E-9135-8404D569C5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DAE9F2-FF40-48F0-8996-287012282382}">
      <dgm:prSet phldrT="[Text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sk-SK" dirty="0"/>
            <a:t>()</a:t>
          </a:r>
        </a:p>
      </dgm:t>
    </dgm:pt>
    <dgm:pt modelId="{ABE73E18-24F3-4241-B02F-5E856A941BD8}" type="parTrans" cxnId="{E3BF209A-331E-4427-B641-2736A5FB95E3}">
      <dgm:prSet/>
      <dgm:spPr/>
      <dgm:t>
        <a:bodyPr/>
        <a:lstStyle/>
        <a:p>
          <a:endParaRPr lang="sk-SK"/>
        </a:p>
      </dgm:t>
    </dgm:pt>
    <dgm:pt modelId="{4A154021-26C3-4563-B8E8-8C82F463D5AA}" type="sibTrans" cxnId="{E3BF209A-331E-4427-B641-2736A5FB95E3}">
      <dgm:prSet/>
      <dgm:spPr/>
      <dgm:t>
        <a:bodyPr/>
        <a:lstStyle/>
        <a:p>
          <a:endParaRPr lang="sk-SK"/>
        </a:p>
      </dgm:t>
    </dgm:pt>
    <dgm:pt modelId="{F2771427-BB44-4C9A-8E1E-C0B730BFF097}">
      <dgm:prSet phldrT="[Text]"/>
      <dgm:spPr>
        <a:blipFill>
          <a:blip xmlns:r="http://schemas.openxmlformats.org/officeDocument/2006/relationships" r:embed="rId1"/>
          <a:stretch>
            <a:fillRect t="-4583" b="-15417"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16BE9828-7D23-48D6-8587-95BEF99B1FD7}" type="parTrans" cxnId="{39F45549-3109-4F32-95A1-AB527CA70DA5}">
      <dgm:prSet/>
      <dgm:spPr/>
      <dgm:t>
        <a:bodyPr/>
        <a:lstStyle/>
        <a:p>
          <a:endParaRPr lang="sk-SK"/>
        </a:p>
      </dgm:t>
    </dgm:pt>
    <dgm:pt modelId="{5B5153FB-6D7B-411A-9386-01CB8A23E3BB}" type="sibTrans" cxnId="{39F45549-3109-4F32-95A1-AB527CA70DA5}">
      <dgm:prSet/>
      <dgm:spPr/>
      <dgm:t>
        <a:bodyPr/>
        <a:lstStyle/>
        <a:p>
          <a:endParaRPr lang="sk-SK"/>
        </a:p>
      </dgm:t>
    </dgm:pt>
    <dgm:pt modelId="{056577C5-5A20-4027-B6DB-CB27BA199E0F}">
      <dgm:prSet phldrT="[Text]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sk-SK" dirty="0"/>
            <a:t>+ -</a:t>
          </a:r>
        </a:p>
      </dgm:t>
    </dgm:pt>
    <dgm:pt modelId="{CEB44D3F-B021-4DE5-A612-5A97C52F5855}" type="parTrans" cxnId="{883E6590-40D7-4F9F-9877-0FB9F3CB7085}">
      <dgm:prSet/>
      <dgm:spPr/>
      <dgm:t>
        <a:bodyPr/>
        <a:lstStyle/>
        <a:p>
          <a:endParaRPr lang="sk-SK"/>
        </a:p>
      </dgm:t>
    </dgm:pt>
    <dgm:pt modelId="{F8307471-5F1F-454D-86D0-235FE81DF842}" type="sibTrans" cxnId="{883E6590-40D7-4F9F-9877-0FB9F3CB7085}">
      <dgm:prSet/>
      <dgm:spPr/>
      <dgm:t>
        <a:bodyPr/>
        <a:lstStyle/>
        <a:p>
          <a:endParaRPr lang="sk-SK"/>
        </a:p>
      </dgm:t>
    </dgm:pt>
    <dgm:pt modelId="{6066CF78-B5C4-457B-9550-CC61E8A3854C}" type="pres">
      <dgm:prSet presAssocID="{D556582D-B26A-434E-9135-8404D569C5F0}" presName="Name0" presStyleCnt="0">
        <dgm:presLayoutVars>
          <dgm:dir/>
          <dgm:animLvl val="lvl"/>
          <dgm:resizeHandles val="exact"/>
        </dgm:presLayoutVars>
      </dgm:prSet>
      <dgm:spPr/>
    </dgm:pt>
    <dgm:pt modelId="{DAB468AA-1C3C-43D3-BB17-2F55573A9FF9}" type="pres">
      <dgm:prSet presAssocID="{69DAE9F2-FF40-48F0-8996-287012282382}" presName="Name8" presStyleCnt="0"/>
      <dgm:spPr/>
    </dgm:pt>
    <dgm:pt modelId="{918841F6-2C91-487A-A24D-450A74D3219E}" type="pres">
      <dgm:prSet presAssocID="{69DAE9F2-FF40-48F0-8996-287012282382}" presName="level" presStyleLbl="node1" presStyleIdx="0" presStyleCnt="3">
        <dgm:presLayoutVars>
          <dgm:chMax val="1"/>
          <dgm:bulletEnabled val="1"/>
        </dgm:presLayoutVars>
      </dgm:prSet>
      <dgm:spPr/>
    </dgm:pt>
    <dgm:pt modelId="{59F5975E-1B9E-4F0C-880C-D3838284E9D5}" type="pres">
      <dgm:prSet presAssocID="{69DAE9F2-FF40-48F0-8996-2870122823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79A8D6-9849-4836-B509-107053AD8027}" type="pres">
      <dgm:prSet presAssocID="{F2771427-BB44-4C9A-8E1E-C0B730BFF097}" presName="Name8" presStyleCnt="0"/>
      <dgm:spPr/>
    </dgm:pt>
    <dgm:pt modelId="{7967D9FF-F5F1-4F91-9FE7-5FBCB912E3CA}" type="pres">
      <dgm:prSet presAssocID="{F2771427-BB44-4C9A-8E1E-C0B730BFF097}" presName="level" presStyleLbl="node1" presStyleIdx="1" presStyleCnt="3">
        <dgm:presLayoutVars>
          <dgm:chMax val="1"/>
          <dgm:bulletEnabled val="1"/>
        </dgm:presLayoutVars>
      </dgm:prSet>
      <dgm:spPr/>
    </dgm:pt>
    <dgm:pt modelId="{3812F50B-5116-4FB4-968E-64CA8CB988F2}" type="pres">
      <dgm:prSet presAssocID="{F2771427-BB44-4C9A-8E1E-C0B730BFF0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0C4F23-09B2-44D0-9AB2-3D651A9B65E1}" type="pres">
      <dgm:prSet presAssocID="{056577C5-5A20-4027-B6DB-CB27BA199E0F}" presName="Name8" presStyleCnt="0"/>
      <dgm:spPr/>
    </dgm:pt>
    <dgm:pt modelId="{92CA92F5-FA38-4D2D-8978-07B6ED76099F}" type="pres">
      <dgm:prSet presAssocID="{056577C5-5A20-4027-B6DB-CB27BA199E0F}" presName="level" presStyleLbl="node1" presStyleIdx="2" presStyleCnt="3">
        <dgm:presLayoutVars>
          <dgm:chMax val="1"/>
          <dgm:bulletEnabled val="1"/>
        </dgm:presLayoutVars>
      </dgm:prSet>
      <dgm:spPr/>
    </dgm:pt>
    <dgm:pt modelId="{3E63AED2-1EB1-41D0-AC86-9656A9E5BC60}" type="pres">
      <dgm:prSet presAssocID="{056577C5-5A20-4027-B6DB-CB27BA199E0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E750932-A4F7-48F1-899F-EE7794335B67}" type="presOf" srcId="{056577C5-5A20-4027-B6DB-CB27BA199E0F}" destId="{3E63AED2-1EB1-41D0-AC86-9656A9E5BC60}" srcOrd="1" destOrd="0" presId="urn:microsoft.com/office/officeart/2005/8/layout/pyramid1"/>
    <dgm:cxn modelId="{7F25505D-8245-4236-BA77-D487BCC07A62}" type="presOf" srcId="{F2771427-BB44-4C9A-8E1E-C0B730BFF097}" destId="{3812F50B-5116-4FB4-968E-64CA8CB988F2}" srcOrd="1" destOrd="0" presId="urn:microsoft.com/office/officeart/2005/8/layout/pyramid1"/>
    <dgm:cxn modelId="{C4B7AD62-9BCE-449D-8760-1F309740A28E}" type="presOf" srcId="{D556582D-B26A-434E-9135-8404D569C5F0}" destId="{6066CF78-B5C4-457B-9550-CC61E8A3854C}" srcOrd="0" destOrd="0" presId="urn:microsoft.com/office/officeart/2005/8/layout/pyramid1"/>
    <dgm:cxn modelId="{39F45549-3109-4F32-95A1-AB527CA70DA5}" srcId="{D556582D-B26A-434E-9135-8404D569C5F0}" destId="{F2771427-BB44-4C9A-8E1E-C0B730BFF097}" srcOrd="1" destOrd="0" parTransId="{16BE9828-7D23-48D6-8587-95BEF99B1FD7}" sibTransId="{5B5153FB-6D7B-411A-9386-01CB8A23E3BB}"/>
    <dgm:cxn modelId="{FA04294C-55C5-464A-90B5-995B44402EDE}" type="presOf" srcId="{056577C5-5A20-4027-B6DB-CB27BA199E0F}" destId="{92CA92F5-FA38-4D2D-8978-07B6ED76099F}" srcOrd="0" destOrd="0" presId="urn:microsoft.com/office/officeart/2005/8/layout/pyramid1"/>
    <dgm:cxn modelId="{E70EB982-40CC-48CC-9559-148271E8CE9E}" type="presOf" srcId="{69DAE9F2-FF40-48F0-8996-287012282382}" destId="{918841F6-2C91-487A-A24D-450A74D3219E}" srcOrd="0" destOrd="0" presId="urn:microsoft.com/office/officeart/2005/8/layout/pyramid1"/>
    <dgm:cxn modelId="{883E6590-40D7-4F9F-9877-0FB9F3CB7085}" srcId="{D556582D-B26A-434E-9135-8404D569C5F0}" destId="{056577C5-5A20-4027-B6DB-CB27BA199E0F}" srcOrd="2" destOrd="0" parTransId="{CEB44D3F-B021-4DE5-A612-5A97C52F5855}" sibTransId="{F8307471-5F1F-454D-86D0-235FE81DF842}"/>
    <dgm:cxn modelId="{E3BF209A-331E-4427-B641-2736A5FB95E3}" srcId="{D556582D-B26A-434E-9135-8404D569C5F0}" destId="{69DAE9F2-FF40-48F0-8996-287012282382}" srcOrd="0" destOrd="0" parTransId="{ABE73E18-24F3-4241-B02F-5E856A941BD8}" sibTransId="{4A154021-26C3-4563-B8E8-8C82F463D5AA}"/>
    <dgm:cxn modelId="{2939E89E-65AE-4264-9983-82361BD0D50B}" type="presOf" srcId="{69DAE9F2-FF40-48F0-8996-287012282382}" destId="{59F5975E-1B9E-4F0C-880C-D3838284E9D5}" srcOrd="1" destOrd="0" presId="urn:microsoft.com/office/officeart/2005/8/layout/pyramid1"/>
    <dgm:cxn modelId="{AD61AABD-4298-46D8-9F6F-BEAA79BCECF3}" type="presOf" srcId="{F2771427-BB44-4C9A-8E1E-C0B730BFF097}" destId="{7967D9FF-F5F1-4F91-9FE7-5FBCB912E3CA}" srcOrd="0" destOrd="0" presId="urn:microsoft.com/office/officeart/2005/8/layout/pyramid1"/>
    <dgm:cxn modelId="{A90EE035-44A1-4C3C-8F8C-FB0D2C08941D}" type="presParOf" srcId="{6066CF78-B5C4-457B-9550-CC61E8A3854C}" destId="{DAB468AA-1C3C-43D3-BB17-2F55573A9FF9}" srcOrd="0" destOrd="0" presId="urn:microsoft.com/office/officeart/2005/8/layout/pyramid1"/>
    <dgm:cxn modelId="{BA1DCCAD-EA60-4B8A-AB50-4DCD6C334D85}" type="presParOf" srcId="{DAB468AA-1C3C-43D3-BB17-2F55573A9FF9}" destId="{918841F6-2C91-487A-A24D-450A74D3219E}" srcOrd="0" destOrd="0" presId="urn:microsoft.com/office/officeart/2005/8/layout/pyramid1"/>
    <dgm:cxn modelId="{26C2DDE7-5DA2-4EC7-91CE-C327F4333C80}" type="presParOf" srcId="{DAB468AA-1C3C-43D3-BB17-2F55573A9FF9}" destId="{59F5975E-1B9E-4F0C-880C-D3838284E9D5}" srcOrd="1" destOrd="0" presId="urn:microsoft.com/office/officeart/2005/8/layout/pyramid1"/>
    <dgm:cxn modelId="{B5E79F98-D085-4685-B5FA-FBCDDB193FD2}" type="presParOf" srcId="{6066CF78-B5C4-457B-9550-CC61E8A3854C}" destId="{A979A8D6-9849-4836-B509-107053AD8027}" srcOrd="1" destOrd="0" presId="urn:microsoft.com/office/officeart/2005/8/layout/pyramid1"/>
    <dgm:cxn modelId="{73C42229-4BE6-4667-9441-B7601E2D63B9}" type="presParOf" srcId="{A979A8D6-9849-4836-B509-107053AD8027}" destId="{7967D9FF-F5F1-4F91-9FE7-5FBCB912E3CA}" srcOrd="0" destOrd="0" presId="urn:microsoft.com/office/officeart/2005/8/layout/pyramid1"/>
    <dgm:cxn modelId="{8AFA51C8-12D7-4755-8DBE-BC9F5A464A3D}" type="presParOf" srcId="{A979A8D6-9849-4836-B509-107053AD8027}" destId="{3812F50B-5116-4FB4-968E-64CA8CB988F2}" srcOrd="1" destOrd="0" presId="urn:microsoft.com/office/officeart/2005/8/layout/pyramid1"/>
    <dgm:cxn modelId="{5208F5AA-CC6E-4AC3-B72C-73918FF4EE40}" type="presParOf" srcId="{6066CF78-B5C4-457B-9550-CC61E8A3854C}" destId="{2B0C4F23-09B2-44D0-9AB2-3D651A9B65E1}" srcOrd="2" destOrd="0" presId="urn:microsoft.com/office/officeart/2005/8/layout/pyramid1"/>
    <dgm:cxn modelId="{70EC6EF2-9EE7-4E92-8573-FDC1CBC1973C}" type="presParOf" srcId="{2B0C4F23-09B2-44D0-9AB2-3D651A9B65E1}" destId="{92CA92F5-FA38-4D2D-8978-07B6ED76099F}" srcOrd="0" destOrd="0" presId="urn:microsoft.com/office/officeart/2005/8/layout/pyramid1"/>
    <dgm:cxn modelId="{43D5FF8C-2E6D-4D2E-AE12-0A03EBBCDCA4}" type="presParOf" srcId="{2B0C4F23-09B2-44D0-9AB2-3D651A9B65E1}" destId="{3E63AED2-1EB1-41D0-AC86-9656A9E5BC6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56582D-B26A-434E-9135-8404D569C5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DAE9F2-FF40-48F0-8996-287012282382}">
      <dgm:prSet phldrT="[Text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sk-SK" sz="2800" dirty="0"/>
            <a:t>()</a:t>
          </a:r>
        </a:p>
      </dgm:t>
    </dgm:pt>
    <dgm:pt modelId="{ABE73E18-24F3-4241-B02F-5E856A941BD8}" type="parTrans" cxnId="{E3BF209A-331E-4427-B641-2736A5FB95E3}">
      <dgm:prSet/>
      <dgm:spPr/>
      <dgm:t>
        <a:bodyPr/>
        <a:lstStyle/>
        <a:p>
          <a:endParaRPr lang="sk-SK"/>
        </a:p>
      </dgm:t>
    </dgm:pt>
    <dgm:pt modelId="{4A154021-26C3-4563-B8E8-8C82F463D5AA}" type="sibTrans" cxnId="{E3BF209A-331E-4427-B641-2736A5FB95E3}">
      <dgm:prSet/>
      <dgm:spPr/>
      <dgm:t>
        <a:bodyPr/>
        <a:lstStyle/>
        <a:p>
          <a:endParaRPr lang="sk-SK"/>
        </a:p>
      </dgm:t>
    </dgm:pt>
    <mc:AlternateContent xmlns:mc="http://schemas.openxmlformats.org/markup-compatibility/2006" xmlns:a14="http://schemas.microsoft.com/office/drawing/2010/main">
      <mc:Choice Requires="a14">
        <dgm:pt modelId="{F2771427-BB44-4C9A-8E1E-C0B730BFF097}">
          <dgm:prSet phldrT="[Text]" custT="1"/>
          <dgm:spPr>
            <a:solidFill>
              <a:schemeClr val="tx2">
                <a:lumMod val="50000"/>
                <a:lumOff val="50000"/>
              </a:schemeClr>
            </a:solidFill>
          </dgm:spPr>
          <dgm:t>
            <a:bodyPr/>
            <a:lstStyle/>
            <a:p>
              <a14:m>
                <m:oMath xmlns:m="http://schemas.openxmlformats.org/officeDocument/2006/math">
                  <m:r>
                    <a:rPr lang="sk-SK" sz="2800" i="1" smtClean="0">
                      <a:latin typeface="Cambria Math" panose="02040503050406030204" pitchFamily="18" charset="0"/>
                    </a:rPr>
                    <m:t>·</m:t>
                  </m:r>
                </m:oMath>
              </a14:m>
              <a:r>
                <a:rPr lang="sk-SK" sz="2800" dirty="0"/>
                <a:t> :</a:t>
              </a:r>
            </a:p>
          </dgm:t>
        </dgm:pt>
      </mc:Choice>
      <mc:Fallback xmlns="">
        <dgm:pt modelId="{F2771427-BB44-4C9A-8E1E-C0B730BFF097}">
          <dgm:prSet phldrT="[Text]" custT="1"/>
          <dgm:spPr>
            <a:solidFill>
              <a:schemeClr val="tx2">
                <a:lumMod val="50000"/>
                <a:lumOff val="50000"/>
              </a:schemeClr>
            </a:solidFill>
          </dgm:spPr>
          <dgm:t>
            <a:bodyPr/>
            <a:lstStyle/>
            <a:p>
              <a:r>
                <a:rPr lang="sk-SK" sz="2800" i="0">
                  <a:latin typeface="Cambria Math" panose="02040503050406030204" pitchFamily="18" charset="0"/>
                </a:rPr>
                <a:t>·</a:t>
              </a:r>
              <a:r>
                <a:rPr lang="sk-SK" sz="2800" dirty="0"/>
                <a:t> :</a:t>
              </a:r>
            </a:p>
          </dgm:t>
        </dgm:pt>
      </mc:Fallback>
    </mc:AlternateContent>
    <dgm:pt modelId="{16BE9828-7D23-48D6-8587-95BEF99B1FD7}" type="parTrans" cxnId="{39F45549-3109-4F32-95A1-AB527CA70DA5}">
      <dgm:prSet/>
      <dgm:spPr/>
      <dgm:t>
        <a:bodyPr/>
        <a:lstStyle/>
        <a:p>
          <a:endParaRPr lang="sk-SK"/>
        </a:p>
      </dgm:t>
    </dgm:pt>
    <dgm:pt modelId="{5B5153FB-6D7B-411A-9386-01CB8A23E3BB}" type="sibTrans" cxnId="{39F45549-3109-4F32-95A1-AB527CA70DA5}">
      <dgm:prSet/>
      <dgm:spPr/>
      <dgm:t>
        <a:bodyPr/>
        <a:lstStyle/>
        <a:p>
          <a:endParaRPr lang="sk-SK"/>
        </a:p>
      </dgm:t>
    </dgm:pt>
    <dgm:pt modelId="{056577C5-5A20-4027-B6DB-CB27BA199E0F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sk-SK" sz="2800" dirty="0"/>
            <a:t>+ -</a:t>
          </a:r>
        </a:p>
      </dgm:t>
    </dgm:pt>
    <dgm:pt modelId="{CEB44D3F-B021-4DE5-A612-5A97C52F5855}" type="parTrans" cxnId="{883E6590-40D7-4F9F-9877-0FB9F3CB7085}">
      <dgm:prSet/>
      <dgm:spPr/>
      <dgm:t>
        <a:bodyPr/>
        <a:lstStyle/>
        <a:p>
          <a:endParaRPr lang="sk-SK"/>
        </a:p>
      </dgm:t>
    </dgm:pt>
    <dgm:pt modelId="{F8307471-5F1F-454D-86D0-235FE81DF842}" type="sibTrans" cxnId="{883E6590-40D7-4F9F-9877-0FB9F3CB7085}">
      <dgm:prSet/>
      <dgm:spPr/>
      <dgm:t>
        <a:bodyPr/>
        <a:lstStyle/>
        <a:p>
          <a:endParaRPr lang="sk-SK"/>
        </a:p>
      </dgm:t>
    </dgm:pt>
    <dgm:pt modelId="{6066CF78-B5C4-457B-9550-CC61E8A3854C}" type="pres">
      <dgm:prSet presAssocID="{D556582D-B26A-434E-9135-8404D569C5F0}" presName="Name0" presStyleCnt="0">
        <dgm:presLayoutVars>
          <dgm:dir/>
          <dgm:animLvl val="lvl"/>
          <dgm:resizeHandles val="exact"/>
        </dgm:presLayoutVars>
      </dgm:prSet>
      <dgm:spPr/>
    </dgm:pt>
    <dgm:pt modelId="{DAB468AA-1C3C-43D3-BB17-2F55573A9FF9}" type="pres">
      <dgm:prSet presAssocID="{69DAE9F2-FF40-48F0-8996-287012282382}" presName="Name8" presStyleCnt="0"/>
      <dgm:spPr/>
    </dgm:pt>
    <dgm:pt modelId="{918841F6-2C91-487A-A24D-450A74D3219E}" type="pres">
      <dgm:prSet presAssocID="{69DAE9F2-FF40-48F0-8996-287012282382}" presName="level" presStyleLbl="node1" presStyleIdx="0" presStyleCnt="3">
        <dgm:presLayoutVars>
          <dgm:chMax val="1"/>
          <dgm:bulletEnabled val="1"/>
        </dgm:presLayoutVars>
      </dgm:prSet>
      <dgm:spPr/>
    </dgm:pt>
    <dgm:pt modelId="{59F5975E-1B9E-4F0C-880C-D3838284E9D5}" type="pres">
      <dgm:prSet presAssocID="{69DAE9F2-FF40-48F0-8996-2870122823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79A8D6-9849-4836-B509-107053AD8027}" type="pres">
      <dgm:prSet presAssocID="{F2771427-BB44-4C9A-8E1E-C0B730BFF097}" presName="Name8" presStyleCnt="0"/>
      <dgm:spPr/>
    </dgm:pt>
    <dgm:pt modelId="{7967D9FF-F5F1-4F91-9FE7-5FBCB912E3CA}" type="pres">
      <dgm:prSet presAssocID="{F2771427-BB44-4C9A-8E1E-C0B730BFF097}" presName="level" presStyleLbl="node1" presStyleIdx="1" presStyleCnt="3">
        <dgm:presLayoutVars>
          <dgm:chMax val="1"/>
          <dgm:bulletEnabled val="1"/>
        </dgm:presLayoutVars>
      </dgm:prSet>
      <dgm:spPr/>
    </dgm:pt>
    <dgm:pt modelId="{3812F50B-5116-4FB4-968E-64CA8CB988F2}" type="pres">
      <dgm:prSet presAssocID="{F2771427-BB44-4C9A-8E1E-C0B730BFF0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0C4F23-09B2-44D0-9AB2-3D651A9B65E1}" type="pres">
      <dgm:prSet presAssocID="{056577C5-5A20-4027-B6DB-CB27BA199E0F}" presName="Name8" presStyleCnt="0"/>
      <dgm:spPr/>
    </dgm:pt>
    <dgm:pt modelId="{92CA92F5-FA38-4D2D-8978-07B6ED76099F}" type="pres">
      <dgm:prSet presAssocID="{056577C5-5A20-4027-B6DB-CB27BA199E0F}" presName="level" presStyleLbl="node1" presStyleIdx="2" presStyleCnt="3">
        <dgm:presLayoutVars>
          <dgm:chMax val="1"/>
          <dgm:bulletEnabled val="1"/>
        </dgm:presLayoutVars>
      </dgm:prSet>
      <dgm:spPr/>
    </dgm:pt>
    <dgm:pt modelId="{3E63AED2-1EB1-41D0-AC86-9656A9E5BC60}" type="pres">
      <dgm:prSet presAssocID="{056577C5-5A20-4027-B6DB-CB27BA199E0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E750932-A4F7-48F1-899F-EE7794335B67}" type="presOf" srcId="{056577C5-5A20-4027-B6DB-CB27BA199E0F}" destId="{3E63AED2-1EB1-41D0-AC86-9656A9E5BC60}" srcOrd="1" destOrd="0" presId="urn:microsoft.com/office/officeart/2005/8/layout/pyramid1"/>
    <dgm:cxn modelId="{7F25505D-8245-4236-BA77-D487BCC07A62}" type="presOf" srcId="{F2771427-BB44-4C9A-8E1E-C0B730BFF097}" destId="{3812F50B-5116-4FB4-968E-64CA8CB988F2}" srcOrd="1" destOrd="0" presId="urn:microsoft.com/office/officeart/2005/8/layout/pyramid1"/>
    <dgm:cxn modelId="{C4B7AD62-9BCE-449D-8760-1F309740A28E}" type="presOf" srcId="{D556582D-B26A-434E-9135-8404D569C5F0}" destId="{6066CF78-B5C4-457B-9550-CC61E8A3854C}" srcOrd="0" destOrd="0" presId="urn:microsoft.com/office/officeart/2005/8/layout/pyramid1"/>
    <dgm:cxn modelId="{39F45549-3109-4F32-95A1-AB527CA70DA5}" srcId="{D556582D-B26A-434E-9135-8404D569C5F0}" destId="{F2771427-BB44-4C9A-8E1E-C0B730BFF097}" srcOrd="1" destOrd="0" parTransId="{16BE9828-7D23-48D6-8587-95BEF99B1FD7}" sibTransId="{5B5153FB-6D7B-411A-9386-01CB8A23E3BB}"/>
    <dgm:cxn modelId="{FA04294C-55C5-464A-90B5-995B44402EDE}" type="presOf" srcId="{056577C5-5A20-4027-B6DB-CB27BA199E0F}" destId="{92CA92F5-FA38-4D2D-8978-07B6ED76099F}" srcOrd="0" destOrd="0" presId="urn:microsoft.com/office/officeart/2005/8/layout/pyramid1"/>
    <dgm:cxn modelId="{E70EB982-40CC-48CC-9559-148271E8CE9E}" type="presOf" srcId="{69DAE9F2-FF40-48F0-8996-287012282382}" destId="{918841F6-2C91-487A-A24D-450A74D3219E}" srcOrd="0" destOrd="0" presId="urn:microsoft.com/office/officeart/2005/8/layout/pyramid1"/>
    <dgm:cxn modelId="{883E6590-40D7-4F9F-9877-0FB9F3CB7085}" srcId="{D556582D-B26A-434E-9135-8404D569C5F0}" destId="{056577C5-5A20-4027-B6DB-CB27BA199E0F}" srcOrd="2" destOrd="0" parTransId="{CEB44D3F-B021-4DE5-A612-5A97C52F5855}" sibTransId="{F8307471-5F1F-454D-86D0-235FE81DF842}"/>
    <dgm:cxn modelId="{E3BF209A-331E-4427-B641-2736A5FB95E3}" srcId="{D556582D-B26A-434E-9135-8404D569C5F0}" destId="{69DAE9F2-FF40-48F0-8996-287012282382}" srcOrd="0" destOrd="0" parTransId="{ABE73E18-24F3-4241-B02F-5E856A941BD8}" sibTransId="{4A154021-26C3-4563-B8E8-8C82F463D5AA}"/>
    <dgm:cxn modelId="{2939E89E-65AE-4264-9983-82361BD0D50B}" type="presOf" srcId="{69DAE9F2-FF40-48F0-8996-287012282382}" destId="{59F5975E-1B9E-4F0C-880C-D3838284E9D5}" srcOrd="1" destOrd="0" presId="urn:microsoft.com/office/officeart/2005/8/layout/pyramid1"/>
    <dgm:cxn modelId="{AD61AABD-4298-46D8-9F6F-BEAA79BCECF3}" type="presOf" srcId="{F2771427-BB44-4C9A-8E1E-C0B730BFF097}" destId="{7967D9FF-F5F1-4F91-9FE7-5FBCB912E3CA}" srcOrd="0" destOrd="0" presId="urn:microsoft.com/office/officeart/2005/8/layout/pyramid1"/>
    <dgm:cxn modelId="{A90EE035-44A1-4C3C-8F8C-FB0D2C08941D}" type="presParOf" srcId="{6066CF78-B5C4-457B-9550-CC61E8A3854C}" destId="{DAB468AA-1C3C-43D3-BB17-2F55573A9FF9}" srcOrd="0" destOrd="0" presId="urn:microsoft.com/office/officeart/2005/8/layout/pyramid1"/>
    <dgm:cxn modelId="{BA1DCCAD-EA60-4B8A-AB50-4DCD6C334D85}" type="presParOf" srcId="{DAB468AA-1C3C-43D3-BB17-2F55573A9FF9}" destId="{918841F6-2C91-487A-A24D-450A74D3219E}" srcOrd="0" destOrd="0" presId="urn:microsoft.com/office/officeart/2005/8/layout/pyramid1"/>
    <dgm:cxn modelId="{26C2DDE7-5DA2-4EC7-91CE-C327F4333C80}" type="presParOf" srcId="{DAB468AA-1C3C-43D3-BB17-2F55573A9FF9}" destId="{59F5975E-1B9E-4F0C-880C-D3838284E9D5}" srcOrd="1" destOrd="0" presId="urn:microsoft.com/office/officeart/2005/8/layout/pyramid1"/>
    <dgm:cxn modelId="{B5E79F98-D085-4685-B5FA-FBCDDB193FD2}" type="presParOf" srcId="{6066CF78-B5C4-457B-9550-CC61E8A3854C}" destId="{A979A8D6-9849-4836-B509-107053AD8027}" srcOrd="1" destOrd="0" presId="urn:microsoft.com/office/officeart/2005/8/layout/pyramid1"/>
    <dgm:cxn modelId="{73C42229-4BE6-4667-9441-B7601E2D63B9}" type="presParOf" srcId="{A979A8D6-9849-4836-B509-107053AD8027}" destId="{7967D9FF-F5F1-4F91-9FE7-5FBCB912E3CA}" srcOrd="0" destOrd="0" presId="urn:microsoft.com/office/officeart/2005/8/layout/pyramid1"/>
    <dgm:cxn modelId="{8AFA51C8-12D7-4755-8DBE-BC9F5A464A3D}" type="presParOf" srcId="{A979A8D6-9849-4836-B509-107053AD8027}" destId="{3812F50B-5116-4FB4-968E-64CA8CB988F2}" srcOrd="1" destOrd="0" presId="urn:microsoft.com/office/officeart/2005/8/layout/pyramid1"/>
    <dgm:cxn modelId="{5208F5AA-CC6E-4AC3-B72C-73918FF4EE40}" type="presParOf" srcId="{6066CF78-B5C4-457B-9550-CC61E8A3854C}" destId="{2B0C4F23-09B2-44D0-9AB2-3D651A9B65E1}" srcOrd="2" destOrd="0" presId="urn:microsoft.com/office/officeart/2005/8/layout/pyramid1"/>
    <dgm:cxn modelId="{70EC6EF2-9EE7-4E92-8573-FDC1CBC1973C}" type="presParOf" srcId="{2B0C4F23-09B2-44D0-9AB2-3D651A9B65E1}" destId="{92CA92F5-FA38-4D2D-8978-07B6ED76099F}" srcOrd="0" destOrd="0" presId="urn:microsoft.com/office/officeart/2005/8/layout/pyramid1"/>
    <dgm:cxn modelId="{43D5FF8C-2E6D-4D2E-AE12-0A03EBBCDCA4}" type="presParOf" srcId="{2B0C4F23-09B2-44D0-9AB2-3D651A9B65E1}" destId="{3E63AED2-1EB1-41D0-AC86-9656A9E5BC6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D556582D-B26A-434E-9135-8404D569C5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DAE9F2-FF40-48F0-8996-287012282382}">
      <dgm:prSet phldrT="[Text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sk-SK" sz="2800" dirty="0"/>
            <a:t>()</a:t>
          </a:r>
        </a:p>
      </dgm:t>
    </dgm:pt>
    <dgm:pt modelId="{ABE73E18-24F3-4241-B02F-5E856A941BD8}" type="parTrans" cxnId="{E3BF209A-331E-4427-B641-2736A5FB95E3}">
      <dgm:prSet/>
      <dgm:spPr/>
      <dgm:t>
        <a:bodyPr/>
        <a:lstStyle/>
        <a:p>
          <a:endParaRPr lang="sk-SK"/>
        </a:p>
      </dgm:t>
    </dgm:pt>
    <dgm:pt modelId="{4A154021-26C3-4563-B8E8-8C82F463D5AA}" type="sibTrans" cxnId="{E3BF209A-331E-4427-B641-2736A5FB95E3}">
      <dgm:prSet/>
      <dgm:spPr/>
      <dgm:t>
        <a:bodyPr/>
        <a:lstStyle/>
        <a:p>
          <a:endParaRPr lang="sk-SK"/>
        </a:p>
      </dgm:t>
    </dgm:pt>
    <dgm:pt modelId="{F2771427-BB44-4C9A-8E1E-C0B730BFF097}">
      <dgm:prSet phldrT="[Text]" custT="1"/>
      <dgm:spPr>
        <a:blipFill>
          <a:blip xmlns:r="http://schemas.openxmlformats.org/officeDocument/2006/relationships" r:embed="rId1"/>
          <a:stretch>
            <a:fillRect t="-10638" b="-23404"/>
          </a:stretch>
        </a:blipFill>
      </dgm:spPr>
      <dgm:t>
        <a:bodyPr/>
        <a:lstStyle/>
        <a:p>
          <a:r>
            <a:rPr lang="sk-SK">
              <a:noFill/>
            </a:rPr>
            <a:t> </a:t>
          </a:r>
        </a:p>
      </dgm:t>
    </dgm:pt>
    <dgm:pt modelId="{16BE9828-7D23-48D6-8587-95BEF99B1FD7}" type="parTrans" cxnId="{39F45549-3109-4F32-95A1-AB527CA70DA5}">
      <dgm:prSet/>
      <dgm:spPr/>
      <dgm:t>
        <a:bodyPr/>
        <a:lstStyle/>
        <a:p>
          <a:endParaRPr lang="sk-SK"/>
        </a:p>
      </dgm:t>
    </dgm:pt>
    <dgm:pt modelId="{5B5153FB-6D7B-411A-9386-01CB8A23E3BB}" type="sibTrans" cxnId="{39F45549-3109-4F32-95A1-AB527CA70DA5}">
      <dgm:prSet/>
      <dgm:spPr/>
      <dgm:t>
        <a:bodyPr/>
        <a:lstStyle/>
        <a:p>
          <a:endParaRPr lang="sk-SK"/>
        </a:p>
      </dgm:t>
    </dgm:pt>
    <dgm:pt modelId="{056577C5-5A20-4027-B6DB-CB27BA199E0F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sk-SK" sz="2800" dirty="0"/>
            <a:t>+ -</a:t>
          </a:r>
        </a:p>
      </dgm:t>
    </dgm:pt>
    <dgm:pt modelId="{CEB44D3F-B021-4DE5-A612-5A97C52F5855}" type="parTrans" cxnId="{883E6590-40D7-4F9F-9877-0FB9F3CB7085}">
      <dgm:prSet/>
      <dgm:spPr/>
      <dgm:t>
        <a:bodyPr/>
        <a:lstStyle/>
        <a:p>
          <a:endParaRPr lang="sk-SK"/>
        </a:p>
      </dgm:t>
    </dgm:pt>
    <dgm:pt modelId="{F8307471-5F1F-454D-86D0-235FE81DF842}" type="sibTrans" cxnId="{883E6590-40D7-4F9F-9877-0FB9F3CB7085}">
      <dgm:prSet/>
      <dgm:spPr/>
      <dgm:t>
        <a:bodyPr/>
        <a:lstStyle/>
        <a:p>
          <a:endParaRPr lang="sk-SK"/>
        </a:p>
      </dgm:t>
    </dgm:pt>
    <dgm:pt modelId="{6066CF78-B5C4-457B-9550-CC61E8A3854C}" type="pres">
      <dgm:prSet presAssocID="{D556582D-B26A-434E-9135-8404D569C5F0}" presName="Name0" presStyleCnt="0">
        <dgm:presLayoutVars>
          <dgm:dir/>
          <dgm:animLvl val="lvl"/>
          <dgm:resizeHandles val="exact"/>
        </dgm:presLayoutVars>
      </dgm:prSet>
      <dgm:spPr/>
    </dgm:pt>
    <dgm:pt modelId="{DAB468AA-1C3C-43D3-BB17-2F55573A9FF9}" type="pres">
      <dgm:prSet presAssocID="{69DAE9F2-FF40-48F0-8996-287012282382}" presName="Name8" presStyleCnt="0"/>
      <dgm:spPr/>
    </dgm:pt>
    <dgm:pt modelId="{918841F6-2C91-487A-A24D-450A74D3219E}" type="pres">
      <dgm:prSet presAssocID="{69DAE9F2-FF40-48F0-8996-287012282382}" presName="level" presStyleLbl="node1" presStyleIdx="0" presStyleCnt="3">
        <dgm:presLayoutVars>
          <dgm:chMax val="1"/>
          <dgm:bulletEnabled val="1"/>
        </dgm:presLayoutVars>
      </dgm:prSet>
      <dgm:spPr/>
    </dgm:pt>
    <dgm:pt modelId="{59F5975E-1B9E-4F0C-880C-D3838284E9D5}" type="pres">
      <dgm:prSet presAssocID="{69DAE9F2-FF40-48F0-8996-2870122823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979A8D6-9849-4836-B509-107053AD8027}" type="pres">
      <dgm:prSet presAssocID="{F2771427-BB44-4C9A-8E1E-C0B730BFF097}" presName="Name8" presStyleCnt="0"/>
      <dgm:spPr/>
    </dgm:pt>
    <dgm:pt modelId="{7967D9FF-F5F1-4F91-9FE7-5FBCB912E3CA}" type="pres">
      <dgm:prSet presAssocID="{F2771427-BB44-4C9A-8E1E-C0B730BFF097}" presName="level" presStyleLbl="node1" presStyleIdx="1" presStyleCnt="3">
        <dgm:presLayoutVars>
          <dgm:chMax val="1"/>
          <dgm:bulletEnabled val="1"/>
        </dgm:presLayoutVars>
      </dgm:prSet>
      <dgm:spPr/>
    </dgm:pt>
    <dgm:pt modelId="{3812F50B-5116-4FB4-968E-64CA8CB988F2}" type="pres">
      <dgm:prSet presAssocID="{F2771427-BB44-4C9A-8E1E-C0B730BFF0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0C4F23-09B2-44D0-9AB2-3D651A9B65E1}" type="pres">
      <dgm:prSet presAssocID="{056577C5-5A20-4027-B6DB-CB27BA199E0F}" presName="Name8" presStyleCnt="0"/>
      <dgm:spPr/>
    </dgm:pt>
    <dgm:pt modelId="{92CA92F5-FA38-4D2D-8978-07B6ED76099F}" type="pres">
      <dgm:prSet presAssocID="{056577C5-5A20-4027-B6DB-CB27BA199E0F}" presName="level" presStyleLbl="node1" presStyleIdx="2" presStyleCnt="3">
        <dgm:presLayoutVars>
          <dgm:chMax val="1"/>
          <dgm:bulletEnabled val="1"/>
        </dgm:presLayoutVars>
      </dgm:prSet>
      <dgm:spPr/>
    </dgm:pt>
    <dgm:pt modelId="{3E63AED2-1EB1-41D0-AC86-9656A9E5BC60}" type="pres">
      <dgm:prSet presAssocID="{056577C5-5A20-4027-B6DB-CB27BA199E0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E750932-A4F7-48F1-899F-EE7794335B67}" type="presOf" srcId="{056577C5-5A20-4027-B6DB-CB27BA199E0F}" destId="{3E63AED2-1EB1-41D0-AC86-9656A9E5BC60}" srcOrd="1" destOrd="0" presId="urn:microsoft.com/office/officeart/2005/8/layout/pyramid1"/>
    <dgm:cxn modelId="{7F25505D-8245-4236-BA77-D487BCC07A62}" type="presOf" srcId="{F2771427-BB44-4C9A-8E1E-C0B730BFF097}" destId="{3812F50B-5116-4FB4-968E-64CA8CB988F2}" srcOrd="1" destOrd="0" presId="urn:microsoft.com/office/officeart/2005/8/layout/pyramid1"/>
    <dgm:cxn modelId="{C4B7AD62-9BCE-449D-8760-1F309740A28E}" type="presOf" srcId="{D556582D-B26A-434E-9135-8404D569C5F0}" destId="{6066CF78-B5C4-457B-9550-CC61E8A3854C}" srcOrd="0" destOrd="0" presId="urn:microsoft.com/office/officeart/2005/8/layout/pyramid1"/>
    <dgm:cxn modelId="{39F45549-3109-4F32-95A1-AB527CA70DA5}" srcId="{D556582D-B26A-434E-9135-8404D569C5F0}" destId="{F2771427-BB44-4C9A-8E1E-C0B730BFF097}" srcOrd="1" destOrd="0" parTransId="{16BE9828-7D23-48D6-8587-95BEF99B1FD7}" sibTransId="{5B5153FB-6D7B-411A-9386-01CB8A23E3BB}"/>
    <dgm:cxn modelId="{FA04294C-55C5-464A-90B5-995B44402EDE}" type="presOf" srcId="{056577C5-5A20-4027-B6DB-CB27BA199E0F}" destId="{92CA92F5-FA38-4D2D-8978-07B6ED76099F}" srcOrd="0" destOrd="0" presId="urn:microsoft.com/office/officeart/2005/8/layout/pyramid1"/>
    <dgm:cxn modelId="{E70EB982-40CC-48CC-9559-148271E8CE9E}" type="presOf" srcId="{69DAE9F2-FF40-48F0-8996-287012282382}" destId="{918841F6-2C91-487A-A24D-450A74D3219E}" srcOrd="0" destOrd="0" presId="urn:microsoft.com/office/officeart/2005/8/layout/pyramid1"/>
    <dgm:cxn modelId="{883E6590-40D7-4F9F-9877-0FB9F3CB7085}" srcId="{D556582D-B26A-434E-9135-8404D569C5F0}" destId="{056577C5-5A20-4027-B6DB-CB27BA199E0F}" srcOrd="2" destOrd="0" parTransId="{CEB44D3F-B021-4DE5-A612-5A97C52F5855}" sibTransId="{F8307471-5F1F-454D-86D0-235FE81DF842}"/>
    <dgm:cxn modelId="{E3BF209A-331E-4427-B641-2736A5FB95E3}" srcId="{D556582D-B26A-434E-9135-8404D569C5F0}" destId="{69DAE9F2-FF40-48F0-8996-287012282382}" srcOrd="0" destOrd="0" parTransId="{ABE73E18-24F3-4241-B02F-5E856A941BD8}" sibTransId="{4A154021-26C3-4563-B8E8-8C82F463D5AA}"/>
    <dgm:cxn modelId="{2939E89E-65AE-4264-9983-82361BD0D50B}" type="presOf" srcId="{69DAE9F2-FF40-48F0-8996-287012282382}" destId="{59F5975E-1B9E-4F0C-880C-D3838284E9D5}" srcOrd="1" destOrd="0" presId="urn:microsoft.com/office/officeart/2005/8/layout/pyramid1"/>
    <dgm:cxn modelId="{AD61AABD-4298-46D8-9F6F-BEAA79BCECF3}" type="presOf" srcId="{F2771427-BB44-4C9A-8E1E-C0B730BFF097}" destId="{7967D9FF-F5F1-4F91-9FE7-5FBCB912E3CA}" srcOrd="0" destOrd="0" presId="urn:microsoft.com/office/officeart/2005/8/layout/pyramid1"/>
    <dgm:cxn modelId="{A90EE035-44A1-4C3C-8F8C-FB0D2C08941D}" type="presParOf" srcId="{6066CF78-B5C4-457B-9550-CC61E8A3854C}" destId="{DAB468AA-1C3C-43D3-BB17-2F55573A9FF9}" srcOrd="0" destOrd="0" presId="urn:microsoft.com/office/officeart/2005/8/layout/pyramid1"/>
    <dgm:cxn modelId="{BA1DCCAD-EA60-4B8A-AB50-4DCD6C334D85}" type="presParOf" srcId="{DAB468AA-1C3C-43D3-BB17-2F55573A9FF9}" destId="{918841F6-2C91-487A-A24D-450A74D3219E}" srcOrd="0" destOrd="0" presId="urn:microsoft.com/office/officeart/2005/8/layout/pyramid1"/>
    <dgm:cxn modelId="{26C2DDE7-5DA2-4EC7-91CE-C327F4333C80}" type="presParOf" srcId="{DAB468AA-1C3C-43D3-BB17-2F55573A9FF9}" destId="{59F5975E-1B9E-4F0C-880C-D3838284E9D5}" srcOrd="1" destOrd="0" presId="urn:microsoft.com/office/officeart/2005/8/layout/pyramid1"/>
    <dgm:cxn modelId="{B5E79F98-D085-4685-B5FA-FBCDDB193FD2}" type="presParOf" srcId="{6066CF78-B5C4-457B-9550-CC61E8A3854C}" destId="{A979A8D6-9849-4836-B509-107053AD8027}" srcOrd="1" destOrd="0" presId="urn:microsoft.com/office/officeart/2005/8/layout/pyramid1"/>
    <dgm:cxn modelId="{73C42229-4BE6-4667-9441-B7601E2D63B9}" type="presParOf" srcId="{A979A8D6-9849-4836-B509-107053AD8027}" destId="{7967D9FF-F5F1-4F91-9FE7-5FBCB912E3CA}" srcOrd="0" destOrd="0" presId="urn:microsoft.com/office/officeart/2005/8/layout/pyramid1"/>
    <dgm:cxn modelId="{8AFA51C8-12D7-4755-8DBE-BC9F5A464A3D}" type="presParOf" srcId="{A979A8D6-9849-4836-B509-107053AD8027}" destId="{3812F50B-5116-4FB4-968E-64CA8CB988F2}" srcOrd="1" destOrd="0" presId="urn:microsoft.com/office/officeart/2005/8/layout/pyramid1"/>
    <dgm:cxn modelId="{5208F5AA-CC6E-4AC3-B72C-73918FF4EE40}" type="presParOf" srcId="{6066CF78-B5C4-457B-9550-CC61E8A3854C}" destId="{2B0C4F23-09B2-44D0-9AB2-3D651A9B65E1}" srcOrd="2" destOrd="0" presId="urn:microsoft.com/office/officeart/2005/8/layout/pyramid1"/>
    <dgm:cxn modelId="{70EC6EF2-9EE7-4E92-8573-FDC1CBC1973C}" type="presParOf" srcId="{2B0C4F23-09B2-44D0-9AB2-3D651A9B65E1}" destId="{92CA92F5-FA38-4D2D-8978-07B6ED76099F}" srcOrd="0" destOrd="0" presId="urn:microsoft.com/office/officeart/2005/8/layout/pyramid1"/>
    <dgm:cxn modelId="{43D5FF8C-2E6D-4D2E-AE12-0A03EBBCDCA4}" type="presParOf" srcId="{2B0C4F23-09B2-44D0-9AB2-3D651A9B65E1}" destId="{3E63AED2-1EB1-41D0-AC86-9656A9E5BC6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9EDC99-E037-4230-BB3F-DA9B099F287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1B72AB4-E74E-400C-886C-3E5B98F718D8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3</a:t>
          </a:r>
        </a:p>
      </dgm:t>
    </dgm:pt>
    <dgm:pt modelId="{2BC7AD34-7E18-4F79-80E5-DB32872CB473}" type="parTrans" cxnId="{A5CD5BE0-652C-465B-B0D5-8DC07239D794}">
      <dgm:prSet/>
      <dgm:spPr/>
      <dgm:t>
        <a:bodyPr/>
        <a:lstStyle/>
        <a:p>
          <a:endParaRPr lang="sk-SK"/>
        </a:p>
      </dgm:t>
    </dgm:pt>
    <dgm:pt modelId="{BAA1B765-F962-43F4-B73F-C42F36AFEE78}" type="sibTrans" cxnId="{A5CD5BE0-652C-465B-B0D5-8DC07239D79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C385A6CB-CFEE-4F42-A76C-C594FE14D7C1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6</a:t>
          </a:r>
        </a:p>
      </dgm:t>
    </dgm:pt>
    <dgm:pt modelId="{9A36C274-BC61-4C55-AF3E-BCF8F7509BA2}" type="parTrans" cxnId="{A8BD914E-1196-4543-9058-D94BA4C5CC1A}">
      <dgm:prSet/>
      <dgm:spPr/>
      <dgm:t>
        <a:bodyPr/>
        <a:lstStyle/>
        <a:p>
          <a:endParaRPr lang="sk-SK"/>
        </a:p>
      </dgm:t>
    </dgm:pt>
    <dgm:pt modelId="{93EB181D-C83F-4C49-A837-7F19FCE3D98D}" type="sibTrans" cxnId="{A8BD914E-1196-4543-9058-D94BA4C5CC1A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6057F88C-E4E6-45A7-BCB3-B0C8FFDEFA1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9</a:t>
          </a:r>
        </a:p>
      </dgm:t>
    </dgm:pt>
    <dgm:pt modelId="{356C07BC-83E9-437D-9DA7-B81F318B9522}" type="parTrans" cxnId="{5423B491-97D5-4F98-8770-6EC842683F04}">
      <dgm:prSet/>
      <dgm:spPr/>
      <dgm:t>
        <a:bodyPr/>
        <a:lstStyle/>
        <a:p>
          <a:endParaRPr lang="sk-SK"/>
        </a:p>
      </dgm:t>
    </dgm:pt>
    <dgm:pt modelId="{30488349-F8A6-49F3-9D70-D70DF9086E67}" type="sibTrans" cxnId="{5423B491-97D5-4F98-8770-6EC842683F0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0DC09073-CCB9-40C1-A599-618CAE9CFFB2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15</a:t>
          </a:r>
        </a:p>
      </dgm:t>
    </dgm:pt>
    <dgm:pt modelId="{C5E8CCF4-A605-4B3A-A996-B13C3DA10D77}" type="parTrans" cxnId="{476A709E-8AB0-44BF-B522-F6AA52D90A70}">
      <dgm:prSet/>
      <dgm:spPr/>
      <dgm:t>
        <a:bodyPr/>
        <a:lstStyle/>
        <a:p>
          <a:endParaRPr lang="sk-SK"/>
        </a:p>
      </dgm:t>
    </dgm:pt>
    <dgm:pt modelId="{3658F7B5-1502-4BB6-A2D9-31BF8E695A05}" type="sibTrans" cxnId="{476A709E-8AB0-44BF-B522-F6AA52D90A70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3BC4043D-1AA4-440D-95F0-214D6153326E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 ?</a:t>
          </a:r>
        </a:p>
      </dgm:t>
    </dgm:pt>
    <dgm:pt modelId="{98A6253A-455F-4565-ACD0-F074687E8F55}" type="parTrans" cxnId="{5E7A11CA-D967-490E-BC16-57DB8F368CFC}">
      <dgm:prSet/>
      <dgm:spPr/>
      <dgm:t>
        <a:bodyPr/>
        <a:lstStyle/>
        <a:p>
          <a:endParaRPr lang="sk-SK"/>
        </a:p>
      </dgm:t>
    </dgm:pt>
    <dgm:pt modelId="{04852921-D2B2-4E08-B9F6-D00AD428D7EE}" type="sibTrans" cxnId="{5E7A11CA-D967-490E-BC16-57DB8F368CFC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A866185E-C6B9-41C7-B823-0D0C46DC167C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24</a:t>
          </a:r>
        </a:p>
      </dgm:t>
    </dgm:pt>
    <dgm:pt modelId="{1A026C3C-95E1-4CDA-96E4-2563EF892536}" type="parTrans" cxnId="{9CE2D4CE-8AFC-4B97-B252-89217C96702B}">
      <dgm:prSet/>
      <dgm:spPr/>
      <dgm:t>
        <a:bodyPr/>
        <a:lstStyle/>
        <a:p>
          <a:endParaRPr lang="sk-SK"/>
        </a:p>
      </dgm:t>
    </dgm:pt>
    <dgm:pt modelId="{EAA2559A-AE6F-439C-BFB9-61559926E544}" type="sibTrans" cxnId="{9CE2D4CE-8AFC-4B97-B252-89217C96702B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82E69FCA-CC95-4B50-A086-72610A8E757B}" type="pres">
      <dgm:prSet presAssocID="{059EDC99-E037-4230-BB3F-DA9B099F287E}" presName="cycle" presStyleCnt="0">
        <dgm:presLayoutVars>
          <dgm:dir/>
          <dgm:resizeHandles val="exact"/>
        </dgm:presLayoutVars>
      </dgm:prSet>
      <dgm:spPr/>
    </dgm:pt>
    <dgm:pt modelId="{ED0F8446-B290-4477-A057-F041ED4B28B4}" type="pres">
      <dgm:prSet presAssocID="{F1B72AB4-E74E-400C-886C-3E5B98F718D8}" presName="node" presStyleLbl="node1" presStyleIdx="0" presStyleCnt="6">
        <dgm:presLayoutVars>
          <dgm:bulletEnabled val="1"/>
        </dgm:presLayoutVars>
      </dgm:prSet>
      <dgm:spPr/>
    </dgm:pt>
    <dgm:pt modelId="{28C63F9E-A607-45C4-9F6A-1DA0ECAAF15B}" type="pres">
      <dgm:prSet presAssocID="{BAA1B765-F962-43F4-B73F-C42F36AFEE78}" presName="sibTrans" presStyleLbl="sibTrans2D1" presStyleIdx="0" presStyleCnt="6"/>
      <dgm:spPr/>
    </dgm:pt>
    <dgm:pt modelId="{83102153-D0E8-4EC3-B323-54C62EC6ABB4}" type="pres">
      <dgm:prSet presAssocID="{BAA1B765-F962-43F4-B73F-C42F36AFEE78}" presName="connectorText" presStyleLbl="sibTrans2D1" presStyleIdx="0" presStyleCnt="6"/>
      <dgm:spPr/>
    </dgm:pt>
    <dgm:pt modelId="{1E3859C9-1CBD-47A5-9DDF-0E274D3AB704}" type="pres">
      <dgm:prSet presAssocID="{C385A6CB-CFEE-4F42-A76C-C594FE14D7C1}" presName="node" presStyleLbl="node1" presStyleIdx="1" presStyleCnt="6">
        <dgm:presLayoutVars>
          <dgm:bulletEnabled val="1"/>
        </dgm:presLayoutVars>
      </dgm:prSet>
      <dgm:spPr/>
    </dgm:pt>
    <dgm:pt modelId="{F94A5BEE-BCBC-402C-A55B-01067897E094}" type="pres">
      <dgm:prSet presAssocID="{93EB181D-C83F-4C49-A837-7F19FCE3D98D}" presName="sibTrans" presStyleLbl="sibTrans2D1" presStyleIdx="1" presStyleCnt="6"/>
      <dgm:spPr/>
    </dgm:pt>
    <dgm:pt modelId="{82980969-87B3-48FA-91FA-C3F73A34C3E1}" type="pres">
      <dgm:prSet presAssocID="{93EB181D-C83F-4C49-A837-7F19FCE3D98D}" presName="connectorText" presStyleLbl="sibTrans2D1" presStyleIdx="1" presStyleCnt="6"/>
      <dgm:spPr/>
    </dgm:pt>
    <dgm:pt modelId="{F1345B5E-9275-4BA7-B88C-82DE12C27A8B}" type="pres">
      <dgm:prSet presAssocID="{6057F88C-E4E6-45A7-BCB3-B0C8FFDEFA1F}" presName="node" presStyleLbl="node1" presStyleIdx="2" presStyleCnt="6">
        <dgm:presLayoutVars>
          <dgm:bulletEnabled val="1"/>
        </dgm:presLayoutVars>
      </dgm:prSet>
      <dgm:spPr/>
    </dgm:pt>
    <dgm:pt modelId="{7E85BCCB-4401-4829-A746-BCC362F46FA9}" type="pres">
      <dgm:prSet presAssocID="{30488349-F8A6-49F3-9D70-D70DF9086E67}" presName="sibTrans" presStyleLbl="sibTrans2D1" presStyleIdx="2" presStyleCnt="6"/>
      <dgm:spPr/>
    </dgm:pt>
    <dgm:pt modelId="{E4FC3C51-B3B4-4F92-A0E2-276B9CE00726}" type="pres">
      <dgm:prSet presAssocID="{30488349-F8A6-49F3-9D70-D70DF9086E67}" presName="connectorText" presStyleLbl="sibTrans2D1" presStyleIdx="2" presStyleCnt="6"/>
      <dgm:spPr/>
    </dgm:pt>
    <dgm:pt modelId="{A03C29CB-BE1B-4482-8922-C815669DCCB3}" type="pres">
      <dgm:prSet presAssocID="{0DC09073-CCB9-40C1-A599-618CAE9CFFB2}" presName="node" presStyleLbl="node1" presStyleIdx="3" presStyleCnt="6">
        <dgm:presLayoutVars>
          <dgm:bulletEnabled val="1"/>
        </dgm:presLayoutVars>
      </dgm:prSet>
      <dgm:spPr/>
    </dgm:pt>
    <dgm:pt modelId="{B6D32BA6-D944-4997-985D-E8A64A76C96D}" type="pres">
      <dgm:prSet presAssocID="{3658F7B5-1502-4BB6-A2D9-31BF8E695A05}" presName="sibTrans" presStyleLbl="sibTrans2D1" presStyleIdx="3" presStyleCnt="6"/>
      <dgm:spPr/>
    </dgm:pt>
    <dgm:pt modelId="{F21F3701-0903-4FB8-A118-A941692F67B2}" type="pres">
      <dgm:prSet presAssocID="{3658F7B5-1502-4BB6-A2D9-31BF8E695A05}" presName="connectorText" presStyleLbl="sibTrans2D1" presStyleIdx="3" presStyleCnt="6"/>
      <dgm:spPr/>
    </dgm:pt>
    <dgm:pt modelId="{4C0B64D9-CBEE-4331-A204-8FB9767BDDDF}" type="pres">
      <dgm:prSet presAssocID="{A866185E-C6B9-41C7-B823-0D0C46DC167C}" presName="node" presStyleLbl="node1" presStyleIdx="4" presStyleCnt="6">
        <dgm:presLayoutVars>
          <dgm:bulletEnabled val="1"/>
        </dgm:presLayoutVars>
      </dgm:prSet>
      <dgm:spPr/>
    </dgm:pt>
    <dgm:pt modelId="{0C89D9F2-0E1A-4551-A239-86AA705CC515}" type="pres">
      <dgm:prSet presAssocID="{EAA2559A-AE6F-439C-BFB9-61559926E544}" presName="sibTrans" presStyleLbl="sibTrans2D1" presStyleIdx="4" presStyleCnt="6"/>
      <dgm:spPr/>
    </dgm:pt>
    <dgm:pt modelId="{4A47ABDB-FE08-4553-B9C1-F1BFF9A71C99}" type="pres">
      <dgm:prSet presAssocID="{EAA2559A-AE6F-439C-BFB9-61559926E544}" presName="connectorText" presStyleLbl="sibTrans2D1" presStyleIdx="4" presStyleCnt="6"/>
      <dgm:spPr/>
    </dgm:pt>
    <dgm:pt modelId="{9AE2D79A-A0A9-4766-A782-6092DCCED033}" type="pres">
      <dgm:prSet presAssocID="{3BC4043D-1AA4-440D-95F0-214D6153326E}" presName="node" presStyleLbl="node1" presStyleIdx="5" presStyleCnt="6">
        <dgm:presLayoutVars>
          <dgm:bulletEnabled val="1"/>
        </dgm:presLayoutVars>
      </dgm:prSet>
      <dgm:spPr/>
    </dgm:pt>
    <dgm:pt modelId="{64809A16-9BE9-4DB5-9050-0362E1E73DF9}" type="pres">
      <dgm:prSet presAssocID="{04852921-D2B2-4E08-B9F6-D00AD428D7EE}" presName="sibTrans" presStyleLbl="sibTrans2D1" presStyleIdx="5" presStyleCnt="6"/>
      <dgm:spPr/>
    </dgm:pt>
    <dgm:pt modelId="{3C5D55C1-261B-4856-981E-8DB026A256BE}" type="pres">
      <dgm:prSet presAssocID="{04852921-D2B2-4E08-B9F6-D00AD428D7EE}" presName="connectorText" presStyleLbl="sibTrans2D1" presStyleIdx="5" presStyleCnt="6"/>
      <dgm:spPr/>
    </dgm:pt>
  </dgm:ptLst>
  <dgm:cxnLst>
    <dgm:cxn modelId="{68298301-B49B-44D6-83C2-790A591B6375}" type="presOf" srcId="{04852921-D2B2-4E08-B9F6-D00AD428D7EE}" destId="{64809A16-9BE9-4DB5-9050-0362E1E73DF9}" srcOrd="0" destOrd="0" presId="urn:microsoft.com/office/officeart/2005/8/layout/cycle2"/>
    <dgm:cxn modelId="{51140603-EEA1-4076-91FE-8EB350E40D07}" type="presOf" srcId="{30488349-F8A6-49F3-9D70-D70DF9086E67}" destId="{E4FC3C51-B3B4-4F92-A0E2-276B9CE00726}" srcOrd="1" destOrd="0" presId="urn:microsoft.com/office/officeart/2005/8/layout/cycle2"/>
    <dgm:cxn modelId="{CA7E980C-EE4E-41AD-AE93-B0E54E6CD00F}" type="presOf" srcId="{C385A6CB-CFEE-4F42-A76C-C594FE14D7C1}" destId="{1E3859C9-1CBD-47A5-9DDF-0E274D3AB704}" srcOrd="0" destOrd="0" presId="urn:microsoft.com/office/officeart/2005/8/layout/cycle2"/>
    <dgm:cxn modelId="{2C9E5F11-B70C-4A94-BE6D-B4B9E52C5669}" type="presOf" srcId="{BAA1B765-F962-43F4-B73F-C42F36AFEE78}" destId="{83102153-D0E8-4EC3-B323-54C62EC6ABB4}" srcOrd="1" destOrd="0" presId="urn:microsoft.com/office/officeart/2005/8/layout/cycle2"/>
    <dgm:cxn modelId="{A2757E17-4103-4CB0-9B24-355153AC82B7}" type="presOf" srcId="{059EDC99-E037-4230-BB3F-DA9B099F287E}" destId="{82E69FCA-CC95-4B50-A086-72610A8E757B}" srcOrd="0" destOrd="0" presId="urn:microsoft.com/office/officeart/2005/8/layout/cycle2"/>
    <dgm:cxn modelId="{F6CACE23-D3C7-4A3F-B39A-9888BB41B6E0}" type="presOf" srcId="{3658F7B5-1502-4BB6-A2D9-31BF8E695A05}" destId="{F21F3701-0903-4FB8-A118-A941692F67B2}" srcOrd="1" destOrd="0" presId="urn:microsoft.com/office/officeart/2005/8/layout/cycle2"/>
    <dgm:cxn modelId="{18996C5F-8C99-43AF-BDDE-3572F81751B4}" type="presOf" srcId="{3BC4043D-1AA4-440D-95F0-214D6153326E}" destId="{9AE2D79A-A0A9-4766-A782-6092DCCED033}" srcOrd="0" destOrd="0" presId="urn:microsoft.com/office/officeart/2005/8/layout/cycle2"/>
    <dgm:cxn modelId="{86B20543-480E-4D86-8E5D-4A2A1501F290}" type="presOf" srcId="{93EB181D-C83F-4C49-A837-7F19FCE3D98D}" destId="{82980969-87B3-48FA-91FA-C3F73A34C3E1}" srcOrd="1" destOrd="0" presId="urn:microsoft.com/office/officeart/2005/8/layout/cycle2"/>
    <dgm:cxn modelId="{94E2D66D-0175-46F8-82D9-D5ED8A5C16DB}" type="presOf" srcId="{EAA2559A-AE6F-439C-BFB9-61559926E544}" destId="{4A47ABDB-FE08-4553-B9C1-F1BFF9A71C99}" srcOrd="1" destOrd="0" presId="urn:microsoft.com/office/officeart/2005/8/layout/cycle2"/>
    <dgm:cxn modelId="{A8BD914E-1196-4543-9058-D94BA4C5CC1A}" srcId="{059EDC99-E037-4230-BB3F-DA9B099F287E}" destId="{C385A6CB-CFEE-4F42-A76C-C594FE14D7C1}" srcOrd="1" destOrd="0" parTransId="{9A36C274-BC61-4C55-AF3E-BCF8F7509BA2}" sibTransId="{93EB181D-C83F-4C49-A837-7F19FCE3D98D}"/>
    <dgm:cxn modelId="{69E1D051-BE09-4A67-82CC-9EFFD7A08E58}" type="presOf" srcId="{30488349-F8A6-49F3-9D70-D70DF9086E67}" destId="{7E85BCCB-4401-4829-A746-BCC362F46FA9}" srcOrd="0" destOrd="0" presId="urn:microsoft.com/office/officeart/2005/8/layout/cycle2"/>
    <dgm:cxn modelId="{A84A2F74-8B07-4AD9-88AA-ABA639A6D3FF}" type="presOf" srcId="{04852921-D2B2-4E08-B9F6-D00AD428D7EE}" destId="{3C5D55C1-261B-4856-981E-8DB026A256BE}" srcOrd="1" destOrd="0" presId="urn:microsoft.com/office/officeart/2005/8/layout/cycle2"/>
    <dgm:cxn modelId="{64D8A654-409F-4BE3-BFBD-DE0E14F66EF6}" type="presOf" srcId="{93EB181D-C83F-4C49-A837-7F19FCE3D98D}" destId="{F94A5BEE-BCBC-402C-A55B-01067897E094}" srcOrd="0" destOrd="0" presId="urn:microsoft.com/office/officeart/2005/8/layout/cycle2"/>
    <dgm:cxn modelId="{B164F390-9284-48A0-88A4-69DD040950BD}" type="presOf" srcId="{BAA1B765-F962-43F4-B73F-C42F36AFEE78}" destId="{28C63F9E-A607-45C4-9F6A-1DA0ECAAF15B}" srcOrd="0" destOrd="0" presId="urn:microsoft.com/office/officeart/2005/8/layout/cycle2"/>
    <dgm:cxn modelId="{5423B491-97D5-4F98-8770-6EC842683F04}" srcId="{059EDC99-E037-4230-BB3F-DA9B099F287E}" destId="{6057F88C-E4E6-45A7-BCB3-B0C8FFDEFA1F}" srcOrd="2" destOrd="0" parTransId="{356C07BC-83E9-437D-9DA7-B81F318B9522}" sibTransId="{30488349-F8A6-49F3-9D70-D70DF9086E67}"/>
    <dgm:cxn modelId="{476A709E-8AB0-44BF-B522-F6AA52D90A70}" srcId="{059EDC99-E037-4230-BB3F-DA9B099F287E}" destId="{0DC09073-CCB9-40C1-A599-618CAE9CFFB2}" srcOrd="3" destOrd="0" parTransId="{C5E8CCF4-A605-4B3A-A996-B13C3DA10D77}" sibTransId="{3658F7B5-1502-4BB6-A2D9-31BF8E695A05}"/>
    <dgm:cxn modelId="{68503FA0-A678-49E7-A72E-0477B6FC90B3}" type="presOf" srcId="{6057F88C-E4E6-45A7-BCB3-B0C8FFDEFA1F}" destId="{F1345B5E-9275-4BA7-B88C-82DE12C27A8B}" srcOrd="0" destOrd="0" presId="urn:microsoft.com/office/officeart/2005/8/layout/cycle2"/>
    <dgm:cxn modelId="{75C464A2-7488-43D7-B22A-F94C5960256B}" type="presOf" srcId="{A866185E-C6B9-41C7-B823-0D0C46DC167C}" destId="{4C0B64D9-CBEE-4331-A204-8FB9767BDDDF}" srcOrd="0" destOrd="0" presId="urn:microsoft.com/office/officeart/2005/8/layout/cycle2"/>
    <dgm:cxn modelId="{5A57FFA4-8E28-4230-8A41-1123728C10BB}" type="presOf" srcId="{F1B72AB4-E74E-400C-886C-3E5B98F718D8}" destId="{ED0F8446-B290-4477-A057-F041ED4B28B4}" srcOrd="0" destOrd="0" presId="urn:microsoft.com/office/officeart/2005/8/layout/cycle2"/>
    <dgm:cxn modelId="{0CA71FB1-E567-4346-9FAF-1F91AA0952C6}" type="presOf" srcId="{0DC09073-CCB9-40C1-A599-618CAE9CFFB2}" destId="{A03C29CB-BE1B-4482-8922-C815669DCCB3}" srcOrd="0" destOrd="0" presId="urn:microsoft.com/office/officeart/2005/8/layout/cycle2"/>
    <dgm:cxn modelId="{E33F94BE-85C7-4409-BD72-D44466199F60}" type="presOf" srcId="{3658F7B5-1502-4BB6-A2D9-31BF8E695A05}" destId="{B6D32BA6-D944-4997-985D-E8A64A76C96D}" srcOrd="0" destOrd="0" presId="urn:microsoft.com/office/officeart/2005/8/layout/cycle2"/>
    <dgm:cxn modelId="{5E7A11CA-D967-490E-BC16-57DB8F368CFC}" srcId="{059EDC99-E037-4230-BB3F-DA9B099F287E}" destId="{3BC4043D-1AA4-440D-95F0-214D6153326E}" srcOrd="5" destOrd="0" parTransId="{98A6253A-455F-4565-ACD0-F074687E8F55}" sibTransId="{04852921-D2B2-4E08-B9F6-D00AD428D7EE}"/>
    <dgm:cxn modelId="{9CE2D4CE-8AFC-4B97-B252-89217C96702B}" srcId="{059EDC99-E037-4230-BB3F-DA9B099F287E}" destId="{A866185E-C6B9-41C7-B823-0D0C46DC167C}" srcOrd="4" destOrd="0" parTransId="{1A026C3C-95E1-4CDA-96E4-2563EF892536}" sibTransId="{EAA2559A-AE6F-439C-BFB9-61559926E544}"/>
    <dgm:cxn modelId="{A5CD5BE0-652C-465B-B0D5-8DC07239D794}" srcId="{059EDC99-E037-4230-BB3F-DA9B099F287E}" destId="{F1B72AB4-E74E-400C-886C-3E5B98F718D8}" srcOrd="0" destOrd="0" parTransId="{2BC7AD34-7E18-4F79-80E5-DB32872CB473}" sibTransId="{BAA1B765-F962-43F4-B73F-C42F36AFEE78}"/>
    <dgm:cxn modelId="{879BC0EB-F200-4D7C-AEC5-D4DA2456DC88}" type="presOf" srcId="{EAA2559A-AE6F-439C-BFB9-61559926E544}" destId="{0C89D9F2-0E1A-4551-A239-86AA705CC515}" srcOrd="0" destOrd="0" presId="urn:microsoft.com/office/officeart/2005/8/layout/cycle2"/>
    <dgm:cxn modelId="{AD99B3B2-89AF-46BA-A514-3911739C3922}" type="presParOf" srcId="{82E69FCA-CC95-4B50-A086-72610A8E757B}" destId="{ED0F8446-B290-4477-A057-F041ED4B28B4}" srcOrd="0" destOrd="0" presId="urn:microsoft.com/office/officeart/2005/8/layout/cycle2"/>
    <dgm:cxn modelId="{4FBF00AE-F607-43B7-AE20-980A3BFA6444}" type="presParOf" srcId="{82E69FCA-CC95-4B50-A086-72610A8E757B}" destId="{28C63F9E-A607-45C4-9F6A-1DA0ECAAF15B}" srcOrd="1" destOrd="0" presId="urn:microsoft.com/office/officeart/2005/8/layout/cycle2"/>
    <dgm:cxn modelId="{CC35CE5B-B1F2-4BCA-9415-8F0FA4DFE5F0}" type="presParOf" srcId="{28C63F9E-A607-45C4-9F6A-1DA0ECAAF15B}" destId="{83102153-D0E8-4EC3-B323-54C62EC6ABB4}" srcOrd="0" destOrd="0" presId="urn:microsoft.com/office/officeart/2005/8/layout/cycle2"/>
    <dgm:cxn modelId="{270B3162-4444-4D95-B58C-4951F26C4AE9}" type="presParOf" srcId="{82E69FCA-CC95-4B50-A086-72610A8E757B}" destId="{1E3859C9-1CBD-47A5-9DDF-0E274D3AB704}" srcOrd="2" destOrd="0" presId="urn:microsoft.com/office/officeart/2005/8/layout/cycle2"/>
    <dgm:cxn modelId="{CB99FEF6-0992-4B95-A2DF-9FCBA45C3DAA}" type="presParOf" srcId="{82E69FCA-CC95-4B50-A086-72610A8E757B}" destId="{F94A5BEE-BCBC-402C-A55B-01067897E094}" srcOrd="3" destOrd="0" presId="urn:microsoft.com/office/officeart/2005/8/layout/cycle2"/>
    <dgm:cxn modelId="{6CE23C7C-3303-48C2-B89D-AEF784338080}" type="presParOf" srcId="{F94A5BEE-BCBC-402C-A55B-01067897E094}" destId="{82980969-87B3-48FA-91FA-C3F73A34C3E1}" srcOrd="0" destOrd="0" presId="urn:microsoft.com/office/officeart/2005/8/layout/cycle2"/>
    <dgm:cxn modelId="{E1F840D6-83C9-4AEE-842C-4FBA6B4F5685}" type="presParOf" srcId="{82E69FCA-CC95-4B50-A086-72610A8E757B}" destId="{F1345B5E-9275-4BA7-B88C-82DE12C27A8B}" srcOrd="4" destOrd="0" presId="urn:microsoft.com/office/officeart/2005/8/layout/cycle2"/>
    <dgm:cxn modelId="{4ECF514A-E76D-4ACE-B0DA-A9EE83671FDF}" type="presParOf" srcId="{82E69FCA-CC95-4B50-A086-72610A8E757B}" destId="{7E85BCCB-4401-4829-A746-BCC362F46FA9}" srcOrd="5" destOrd="0" presId="urn:microsoft.com/office/officeart/2005/8/layout/cycle2"/>
    <dgm:cxn modelId="{738613DB-19BA-460E-9287-EE65EF1F11D4}" type="presParOf" srcId="{7E85BCCB-4401-4829-A746-BCC362F46FA9}" destId="{E4FC3C51-B3B4-4F92-A0E2-276B9CE00726}" srcOrd="0" destOrd="0" presId="urn:microsoft.com/office/officeart/2005/8/layout/cycle2"/>
    <dgm:cxn modelId="{67CFD214-A788-4E9F-946F-EDD07F551584}" type="presParOf" srcId="{82E69FCA-CC95-4B50-A086-72610A8E757B}" destId="{A03C29CB-BE1B-4482-8922-C815669DCCB3}" srcOrd="6" destOrd="0" presId="urn:microsoft.com/office/officeart/2005/8/layout/cycle2"/>
    <dgm:cxn modelId="{948FD21C-CF7D-4BCC-883A-9BB964930A1C}" type="presParOf" srcId="{82E69FCA-CC95-4B50-A086-72610A8E757B}" destId="{B6D32BA6-D944-4997-985D-E8A64A76C96D}" srcOrd="7" destOrd="0" presId="urn:microsoft.com/office/officeart/2005/8/layout/cycle2"/>
    <dgm:cxn modelId="{6304E6CD-064B-4329-BB54-3F9BD50241FC}" type="presParOf" srcId="{B6D32BA6-D944-4997-985D-E8A64A76C96D}" destId="{F21F3701-0903-4FB8-A118-A941692F67B2}" srcOrd="0" destOrd="0" presId="urn:microsoft.com/office/officeart/2005/8/layout/cycle2"/>
    <dgm:cxn modelId="{474A90B1-62A3-4BA7-B67E-3FE4F998EA37}" type="presParOf" srcId="{82E69FCA-CC95-4B50-A086-72610A8E757B}" destId="{4C0B64D9-CBEE-4331-A204-8FB9767BDDDF}" srcOrd="8" destOrd="0" presId="urn:microsoft.com/office/officeart/2005/8/layout/cycle2"/>
    <dgm:cxn modelId="{558C9F26-ED3A-4153-BF83-6F9284620079}" type="presParOf" srcId="{82E69FCA-CC95-4B50-A086-72610A8E757B}" destId="{0C89D9F2-0E1A-4551-A239-86AA705CC515}" srcOrd="9" destOrd="0" presId="urn:microsoft.com/office/officeart/2005/8/layout/cycle2"/>
    <dgm:cxn modelId="{5F5E6656-137A-4C49-BC2C-F7F1DDF97760}" type="presParOf" srcId="{0C89D9F2-0E1A-4551-A239-86AA705CC515}" destId="{4A47ABDB-FE08-4553-B9C1-F1BFF9A71C99}" srcOrd="0" destOrd="0" presId="urn:microsoft.com/office/officeart/2005/8/layout/cycle2"/>
    <dgm:cxn modelId="{BE34C8BE-42DB-4427-A326-743331F9E61E}" type="presParOf" srcId="{82E69FCA-CC95-4B50-A086-72610A8E757B}" destId="{9AE2D79A-A0A9-4766-A782-6092DCCED033}" srcOrd="10" destOrd="0" presId="urn:microsoft.com/office/officeart/2005/8/layout/cycle2"/>
    <dgm:cxn modelId="{05B9E128-A278-4C92-9BFE-07527B01A6A6}" type="presParOf" srcId="{82E69FCA-CC95-4B50-A086-72610A8E757B}" destId="{64809A16-9BE9-4DB5-9050-0362E1E73DF9}" srcOrd="11" destOrd="0" presId="urn:microsoft.com/office/officeart/2005/8/layout/cycle2"/>
    <dgm:cxn modelId="{55488329-2226-49DA-A5B1-C196343024A3}" type="presParOf" srcId="{64809A16-9BE9-4DB5-9050-0362E1E73DF9}" destId="{3C5D55C1-261B-4856-981E-8DB026A256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9EDC99-E037-4230-BB3F-DA9B099F287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1B72AB4-E74E-400C-886C-3E5B98F718D8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2</a:t>
          </a:r>
        </a:p>
      </dgm:t>
    </dgm:pt>
    <dgm:pt modelId="{2BC7AD34-7E18-4F79-80E5-DB32872CB473}" type="parTrans" cxnId="{A5CD5BE0-652C-465B-B0D5-8DC07239D794}">
      <dgm:prSet/>
      <dgm:spPr/>
      <dgm:t>
        <a:bodyPr/>
        <a:lstStyle/>
        <a:p>
          <a:endParaRPr lang="sk-SK"/>
        </a:p>
      </dgm:t>
    </dgm:pt>
    <dgm:pt modelId="{BAA1B765-F962-43F4-B73F-C42F36AFEE78}" type="sibTrans" cxnId="{A5CD5BE0-652C-465B-B0D5-8DC07239D79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C385A6CB-CFEE-4F42-A76C-C594FE14D7C1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5</a:t>
          </a:r>
        </a:p>
      </dgm:t>
    </dgm:pt>
    <dgm:pt modelId="{9A36C274-BC61-4C55-AF3E-BCF8F7509BA2}" type="parTrans" cxnId="{A8BD914E-1196-4543-9058-D94BA4C5CC1A}">
      <dgm:prSet/>
      <dgm:spPr/>
      <dgm:t>
        <a:bodyPr/>
        <a:lstStyle/>
        <a:p>
          <a:endParaRPr lang="sk-SK"/>
        </a:p>
      </dgm:t>
    </dgm:pt>
    <dgm:pt modelId="{93EB181D-C83F-4C49-A837-7F19FCE3D98D}" type="sibTrans" cxnId="{A8BD914E-1196-4543-9058-D94BA4C5CC1A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6057F88C-E4E6-45A7-BCB3-B0C8FFDEFA1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11</a:t>
          </a:r>
        </a:p>
      </dgm:t>
    </dgm:pt>
    <dgm:pt modelId="{356C07BC-83E9-437D-9DA7-B81F318B9522}" type="parTrans" cxnId="{5423B491-97D5-4F98-8770-6EC842683F04}">
      <dgm:prSet/>
      <dgm:spPr/>
      <dgm:t>
        <a:bodyPr/>
        <a:lstStyle/>
        <a:p>
          <a:endParaRPr lang="sk-SK"/>
        </a:p>
      </dgm:t>
    </dgm:pt>
    <dgm:pt modelId="{30488349-F8A6-49F3-9D70-D70DF9086E67}" type="sibTrans" cxnId="{5423B491-97D5-4F98-8770-6EC842683F0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0DC09073-CCB9-40C1-A599-618CAE9CFFB2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95 </a:t>
          </a:r>
        </a:p>
      </dgm:t>
    </dgm:pt>
    <dgm:pt modelId="{C5E8CCF4-A605-4B3A-A996-B13C3DA10D77}" type="parTrans" cxnId="{476A709E-8AB0-44BF-B522-F6AA52D90A70}">
      <dgm:prSet/>
      <dgm:spPr/>
      <dgm:t>
        <a:bodyPr/>
        <a:lstStyle/>
        <a:p>
          <a:endParaRPr lang="sk-SK"/>
        </a:p>
      </dgm:t>
    </dgm:pt>
    <dgm:pt modelId="{3658F7B5-1502-4BB6-A2D9-31BF8E695A05}" type="sibTrans" cxnId="{476A709E-8AB0-44BF-B522-F6AA52D90A70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A866185E-C6B9-41C7-B823-0D0C46DC167C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?</a:t>
          </a:r>
        </a:p>
      </dgm:t>
    </dgm:pt>
    <dgm:pt modelId="{1A026C3C-95E1-4CDA-96E4-2563EF892536}" type="parTrans" cxnId="{9CE2D4CE-8AFC-4B97-B252-89217C96702B}">
      <dgm:prSet/>
      <dgm:spPr/>
      <dgm:t>
        <a:bodyPr/>
        <a:lstStyle/>
        <a:p>
          <a:endParaRPr lang="sk-SK"/>
        </a:p>
      </dgm:t>
    </dgm:pt>
    <dgm:pt modelId="{EAA2559A-AE6F-439C-BFB9-61559926E544}" type="sibTrans" cxnId="{9CE2D4CE-8AFC-4B97-B252-89217C96702B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80746C70-2EA0-4FD9-8095-B83E0FE06FE0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47</a:t>
          </a:r>
        </a:p>
      </dgm:t>
    </dgm:pt>
    <dgm:pt modelId="{39256878-99AD-42E3-8617-0FA5BF08376D}" type="parTrans" cxnId="{E0D9FC83-7D0E-458E-B91C-1BC99DF3F45F}">
      <dgm:prSet/>
      <dgm:spPr/>
      <dgm:t>
        <a:bodyPr/>
        <a:lstStyle/>
        <a:p>
          <a:endParaRPr lang="sk-SK"/>
        </a:p>
      </dgm:t>
    </dgm:pt>
    <dgm:pt modelId="{49EA57AA-EE3D-49A6-8001-167BE9F6D1F8}" type="sibTrans" cxnId="{E0D9FC83-7D0E-458E-B91C-1BC99DF3F45F}">
      <dgm:prSet/>
      <dgm:spPr/>
      <dgm:t>
        <a:bodyPr/>
        <a:lstStyle/>
        <a:p>
          <a:endParaRPr lang="sk-SK"/>
        </a:p>
      </dgm:t>
    </dgm:pt>
    <dgm:pt modelId="{1DCD3BC0-DEA9-498C-9777-5F2F239947D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endParaRPr lang="sk-SK" dirty="0"/>
        </a:p>
      </dgm:t>
    </dgm:pt>
    <dgm:pt modelId="{C15467DD-BB3A-446F-B640-1A49E3DA833A}" type="parTrans" cxnId="{563ADFC8-7939-44D1-8B5F-8C4067B582D2}">
      <dgm:prSet/>
      <dgm:spPr/>
      <dgm:t>
        <a:bodyPr/>
        <a:lstStyle/>
        <a:p>
          <a:endParaRPr lang="sk-SK"/>
        </a:p>
      </dgm:t>
    </dgm:pt>
    <dgm:pt modelId="{5C6FC81E-225A-44DE-98E5-9148F26C3E67}" type="sibTrans" cxnId="{563ADFC8-7939-44D1-8B5F-8C4067B582D2}">
      <dgm:prSet/>
      <dgm:spPr/>
      <dgm:t>
        <a:bodyPr/>
        <a:lstStyle/>
        <a:p>
          <a:endParaRPr lang="sk-SK"/>
        </a:p>
      </dgm:t>
    </dgm:pt>
    <dgm:pt modelId="{266FE2FF-42F1-4080-87A6-2CBC4B78010D}" type="pres">
      <dgm:prSet presAssocID="{059EDC99-E037-4230-BB3F-DA9B099F287E}" presName="Name0" presStyleCnt="0">
        <dgm:presLayoutVars>
          <dgm:dir/>
          <dgm:resizeHandles val="exact"/>
        </dgm:presLayoutVars>
      </dgm:prSet>
      <dgm:spPr/>
    </dgm:pt>
    <dgm:pt modelId="{3735AFDE-0278-45E4-AFC7-536BADDF6560}" type="pres">
      <dgm:prSet presAssocID="{F1B72AB4-E74E-400C-886C-3E5B98F718D8}" presName="parTxOnly" presStyleLbl="node1" presStyleIdx="0" presStyleCnt="7">
        <dgm:presLayoutVars>
          <dgm:bulletEnabled val="1"/>
        </dgm:presLayoutVars>
      </dgm:prSet>
      <dgm:spPr/>
    </dgm:pt>
    <dgm:pt modelId="{2105FB04-C9F5-4AF0-977F-B9523BE8DFDD}" type="pres">
      <dgm:prSet presAssocID="{BAA1B765-F962-43F4-B73F-C42F36AFEE78}" presName="parSpace" presStyleCnt="0"/>
      <dgm:spPr/>
    </dgm:pt>
    <dgm:pt modelId="{0DCD1673-0DFF-4473-B7B2-DAABA1ADA19B}" type="pres">
      <dgm:prSet presAssocID="{C385A6CB-CFEE-4F42-A76C-C594FE14D7C1}" presName="parTxOnly" presStyleLbl="node1" presStyleIdx="1" presStyleCnt="7">
        <dgm:presLayoutVars>
          <dgm:bulletEnabled val="1"/>
        </dgm:presLayoutVars>
      </dgm:prSet>
      <dgm:spPr/>
    </dgm:pt>
    <dgm:pt modelId="{2AC2CD35-7C8E-48ED-8307-2DCF29FEB844}" type="pres">
      <dgm:prSet presAssocID="{93EB181D-C83F-4C49-A837-7F19FCE3D98D}" presName="parSpace" presStyleCnt="0"/>
      <dgm:spPr/>
    </dgm:pt>
    <dgm:pt modelId="{87C6D18C-2BB6-474A-A122-B4E74D76B36A}" type="pres">
      <dgm:prSet presAssocID="{6057F88C-E4E6-45A7-BCB3-B0C8FFDEFA1F}" presName="parTxOnly" presStyleLbl="node1" presStyleIdx="2" presStyleCnt="7">
        <dgm:presLayoutVars>
          <dgm:bulletEnabled val="1"/>
        </dgm:presLayoutVars>
      </dgm:prSet>
      <dgm:spPr/>
    </dgm:pt>
    <dgm:pt modelId="{69BC94F6-2243-4C62-B820-5FCADC275FD1}" type="pres">
      <dgm:prSet presAssocID="{30488349-F8A6-49F3-9D70-D70DF9086E67}" presName="parSpace" presStyleCnt="0"/>
      <dgm:spPr/>
    </dgm:pt>
    <dgm:pt modelId="{2288FD81-4AE2-4561-9B9D-5EC287519294}" type="pres">
      <dgm:prSet presAssocID="{1DCD3BC0-DEA9-498C-9777-5F2F239947DF}" presName="parTxOnly" presStyleLbl="node1" presStyleIdx="3" presStyleCnt="7">
        <dgm:presLayoutVars>
          <dgm:bulletEnabled val="1"/>
        </dgm:presLayoutVars>
      </dgm:prSet>
      <dgm:spPr/>
    </dgm:pt>
    <dgm:pt modelId="{7A5CB52A-1E30-4A4E-9895-794624573713}" type="pres">
      <dgm:prSet presAssocID="{5C6FC81E-225A-44DE-98E5-9148F26C3E67}" presName="parSpace" presStyleCnt="0"/>
      <dgm:spPr/>
    </dgm:pt>
    <dgm:pt modelId="{78AA286C-E410-4FD6-A2F0-BEB9DEFBBAA3}" type="pres">
      <dgm:prSet presAssocID="{80746C70-2EA0-4FD9-8095-B83E0FE06FE0}" presName="parTxOnly" presStyleLbl="node1" presStyleIdx="4" presStyleCnt="7">
        <dgm:presLayoutVars>
          <dgm:bulletEnabled val="1"/>
        </dgm:presLayoutVars>
      </dgm:prSet>
      <dgm:spPr/>
    </dgm:pt>
    <dgm:pt modelId="{07228E66-7A5C-48C5-9E07-9A3E910E8D05}" type="pres">
      <dgm:prSet presAssocID="{49EA57AA-EE3D-49A6-8001-167BE9F6D1F8}" presName="parSpace" presStyleCnt="0"/>
      <dgm:spPr/>
    </dgm:pt>
    <dgm:pt modelId="{B69A0C71-DE13-482A-8936-732DE6A0E3E5}" type="pres">
      <dgm:prSet presAssocID="{0DC09073-CCB9-40C1-A599-618CAE9CFFB2}" presName="parTxOnly" presStyleLbl="node1" presStyleIdx="5" presStyleCnt="7">
        <dgm:presLayoutVars>
          <dgm:bulletEnabled val="1"/>
        </dgm:presLayoutVars>
      </dgm:prSet>
      <dgm:spPr/>
    </dgm:pt>
    <dgm:pt modelId="{0DFF81FC-F1A6-4AAB-B252-E6D7E5A56FB3}" type="pres">
      <dgm:prSet presAssocID="{3658F7B5-1502-4BB6-A2D9-31BF8E695A05}" presName="parSpace" presStyleCnt="0"/>
      <dgm:spPr/>
    </dgm:pt>
    <dgm:pt modelId="{691042A6-A01A-48F7-937C-9DE4A6FC11C6}" type="pres">
      <dgm:prSet presAssocID="{A866185E-C6B9-41C7-B823-0D0C46DC167C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315FEA49-EAED-47CE-9012-781F7E96C31C}" type="presOf" srcId="{059EDC99-E037-4230-BB3F-DA9B099F287E}" destId="{266FE2FF-42F1-4080-87A6-2CBC4B78010D}" srcOrd="0" destOrd="0" presId="urn:microsoft.com/office/officeart/2005/8/layout/hChevron3"/>
    <dgm:cxn modelId="{5491986D-EA91-4199-B791-44DBAA100B5E}" type="presOf" srcId="{1DCD3BC0-DEA9-498C-9777-5F2F239947DF}" destId="{2288FD81-4AE2-4561-9B9D-5EC287519294}" srcOrd="0" destOrd="0" presId="urn:microsoft.com/office/officeart/2005/8/layout/hChevron3"/>
    <dgm:cxn modelId="{A8BD914E-1196-4543-9058-D94BA4C5CC1A}" srcId="{059EDC99-E037-4230-BB3F-DA9B099F287E}" destId="{C385A6CB-CFEE-4F42-A76C-C594FE14D7C1}" srcOrd="1" destOrd="0" parTransId="{9A36C274-BC61-4C55-AF3E-BCF8F7509BA2}" sibTransId="{93EB181D-C83F-4C49-A837-7F19FCE3D98D}"/>
    <dgm:cxn modelId="{4C10A66F-B33E-43EA-BCEC-2F69DBAF2287}" type="presOf" srcId="{A866185E-C6B9-41C7-B823-0D0C46DC167C}" destId="{691042A6-A01A-48F7-937C-9DE4A6FC11C6}" srcOrd="0" destOrd="0" presId="urn:microsoft.com/office/officeart/2005/8/layout/hChevron3"/>
    <dgm:cxn modelId="{E0D9FC83-7D0E-458E-B91C-1BC99DF3F45F}" srcId="{059EDC99-E037-4230-BB3F-DA9B099F287E}" destId="{80746C70-2EA0-4FD9-8095-B83E0FE06FE0}" srcOrd="4" destOrd="0" parTransId="{39256878-99AD-42E3-8617-0FA5BF08376D}" sibTransId="{49EA57AA-EE3D-49A6-8001-167BE9F6D1F8}"/>
    <dgm:cxn modelId="{5423B491-97D5-4F98-8770-6EC842683F04}" srcId="{059EDC99-E037-4230-BB3F-DA9B099F287E}" destId="{6057F88C-E4E6-45A7-BCB3-B0C8FFDEFA1F}" srcOrd="2" destOrd="0" parTransId="{356C07BC-83E9-437D-9DA7-B81F318B9522}" sibTransId="{30488349-F8A6-49F3-9D70-D70DF9086E67}"/>
    <dgm:cxn modelId="{476A709E-8AB0-44BF-B522-F6AA52D90A70}" srcId="{059EDC99-E037-4230-BB3F-DA9B099F287E}" destId="{0DC09073-CCB9-40C1-A599-618CAE9CFFB2}" srcOrd="5" destOrd="0" parTransId="{C5E8CCF4-A605-4B3A-A996-B13C3DA10D77}" sibTransId="{3658F7B5-1502-4BB6-A2D9-31BF8E695A05}"/>
    <dgm:cxn modelId="{CA3EC7A0-9368-4978-A078-3990FB989B06}" type="presOf" srcId="{F1B72AB4-E74E-400C-886C-3E5B98F718D8}" destId="{3735AFDE-0278-45E4-AFC7-536BADDF6560}" srcOrd="0" destOrd="0" presId="urn:microsoft.com/office/officeart/2005/8/layout/hChevron3"/>
    <dgm:cxn modelId="{8226C4AB-8C1E-40D2-A992-A4094433DE49}" type="presOf" srcId="{0DC09073-CCB9-40C1-A599-618CAE9CFFB2}" destId="{B69A0C71-DE13-482A-8936-732DE6A0E3E5}" srcOrd="0" destOrd="0" presId="urn:microsoft.com/office/officeart/2005/8/layout/hChevron3"/>
    <dgm:cxn modelId="{563ADFC8-7939-44D1-8B5F-8C4067B582D2}" srcId="{059EDC99-E037-4230-BB3F-DA9B099F287E}" destId="{1DCD3BC0-DEA9-498C-9777-5F2F239947DF}" srcOrd="3" destOrd="0" parTransId="{C15467DD-BB3A-446F-B640-1A49E3DA833A}" sibTransId="{5C6FC81E-225A-44DE-98E5-9148F26C3E67}"/>
    <dgm:cxn modelId="{9CE2D4CE-8AFC-4B97-B252-89217C96702B}" srcId="{059EDC99-E037-4230-BB3F-DA9B099F287E}" destId="{A866185E-C6B9-41C7-B823-0D0C46DC167C}" srcOrd="6" destOrd="0" parTransId="{1A026C3C-95E1-4CDA-96E4-2563EF892536}" sibTransId="{EAA2559A-AE6F-439C-BFB9-61559926E544}"/>
    <dgm:cxn modelId="{DCE230D0-62AB-49E6-9E82-BE19B5A0BB56}" type="presOf" srcId="{C385A6CB-CFEE-4F42-A76C-C594FE14D7C1}" destId="{0DCD1673-0DFF-4473-B7B2-DAABA1ADA19B}" srcOrd="0" destOrd="0" presId="urn:microsoft.com/office/officeart/2005/8/layout/hChevron3"/>
    <dgm:cxn modelId="{7BFFA7DB-7DCC-4A36-BFFC-8C681D922E63}" type="presOf" srcId="{80746C70-2EA0-4FD9-8095-B83E0FE06FE0}" destId="{78AA286C-E410-4FD6-A2F0-BEB9DEFBBAA3}" srcOrd="0" destOrd="0" presId="urn:microsoft.com/office/officeart/2005/8/layout/hChevron3"/>
    <dgm:cxn modelId="{A5CD5BE0-652C-465B-B0D5-8DC07239D794}" srcId="{059EDC99-E037-4230-BB3F-DA9B099F287E}" destId="{F1B72AB4-E74E-400C-886C-3E5B98F718D8}" srcOrd="0" destOrd="0" parTransId="{2BC7AD34-7E18-4F79-80E5-DB32872CB473}" sibTransId="{BAA1B765-F962-43F4-B73F-C42F36AFEE78}"/>
    <dgm:cxn modelId="{AAAB63FE-B356-410F-B444-AF2F3B4CE2A4}" type="presOf" srcId="{6057F88C-E4E6-45A7-BCB3-B0C8FFDEFA1F}" destId="{87C6D18C-2BB6-474A-A122-B4E74D76B36A}" srcOrd="0" destOrd="0" presId="urn:microsoft.com/office/officeart/2005/8/layout/hChevron3"/>
    <dgm:cxn modelId="{BBF9A4FA-20DE-44CC-A23A-CF7FBDBD71D4}" type="presParOf" srcId="{266FE2FF-42F1-4080-87A6-2CBC4B78010D}" destId="{3735AFDE-0278-45E4-AFC7-536BADDF6560}" srcOrd="0" destOrd="0" presId="urn:microsoft.com/office/officeart/2005/8/layout/hChevron3"/>
    <dgm:cxn modelId="{B69C0FD4-5C5D-42E4-81BD-109665763F92}" type="presParOf" srcId="{266FE2FF-42F1-4080-87A6-2CBC4B78010D}" destId="{2105FB04-C9F5-4AF0-977F-B9523BE8DFDD}" srcOrd="1" destOrd="0" presId="urn:microsoft.com/office/officeart/2005/8/layout/hChevron3"/>
    <dgm:cxn modelId="{214E2ECE-0179-42C8-8726-FC2270B784AB}" type="presParOf" srcId="{266FE2FF-42F1-4080-87A6-2CBC4B78010D}" destId="{0DCD1673-0DFF-4473-B7B2-DAABA1ADA19B}" srcOrd="2" destOrd="0" presId="urn:microsoft.com/office/officeart/2005/8/layout/hChevron3"/>
    <dgm:cxn modelId="{000C4018-9125-40E0-8C0B-C79293C49E14}" type="presParOf" srcId="{266FE2FF-42F1-4080-87A6-2CBC4B78010D}" destId="{2AC2CD35-7C8E-48ED-8307-2DCF29FEB844}" srcOrd="3" destOrd="0" presId="urn:microsoft.com/office/officeart/2005/8/layout/hChevron3"/>
    <dgm:cxn modelId="{3CB21EBA-20E3-4C81-AD2C-DAD51965D2E2}" type="presParOf" srcId="{266FE2FF-42F1-4080-87A6-2CBC4B78010D}" destId="{87C6D18C-2BB6-474A-A122-B4E74D76B36A}" srcOrd="4" destOrd="0" presId="urn:microsoft.com/office/officeart/2005/8/layout/hChevron3"/>
    <dgm:cxn modelId="{B9573744-EFAE-4989-9201-0CC7C8BB4B41}" type="presParOf" srcId="{266FE2FF-42F1-4080-87A6-2CBC4B78010D}" destId="{69BC94F6-2243-4C62-B820-5FCADC275FD1}" srcOrd="5" destOrd="0" presId="urn:microsoft.com/office/officeart/2005/8/layout/hChevron3"/>
    <dgm:cxn modelId="{34745179-E7E8-4D2F-A777-A37A01730621}" type="presParOf" srcId="{266FE2FF-42F1-4080-87A6-2CBC4B78010D}" destId="{2288FD81-4AE2-4561-9B9D-5EC287519294}" srcOrd="6" destOrd="0" presId="urn:microsoft.com/office/officeart/2005/8/layout/hChevron3"/>
    <dgm:cxn modelId="{3F1B3C41-CAF0-4FC0-A49A-464337077903}" type="presParOf" srcId="{266FE2FF-42F1-4080-87A6-2CBC4B78010D}" destId="{7A5CB52A-1E30-4A4E-9895-794624573713}" srcOrd="7" destOrd="0" presId="urn:microsoft.com/office/officeart/2005/8/layout/hChevron3"/>
    <dgm:cxn modelId="{A0FAD95B-79A8-4DCE-ADA3-08241B429177}" type="presParOf" srcId="{266FE2FF-42F1-4080-87A6-2CBC4B78010D}" destId="{78AA286C-E410-4FD6-A2F0-BEB9DEFBBAA3}" srcOrd="8" destOrd="0" presId="urn:microsoft.com/office/officeart/2005/8/layout/hChevron3"/>
    <dgm:cxn modelId="{CEBCB9A7-C3B0-450C-A567-04764BFBE3C1}" type="presParOf" srcId="{266FE2FF-42F1-4080-87A6-2CBC4B78010D}" destId="{07228E66-7A5C-48C5-9E07-9A3E910E8D05}" srcOrd="9" destOrd="0" presId="urn:microsoft.com/office/officeart/2005/8/layout/hChevron3"/>
    <dgm:cxn modelId="{EA18EED6-51E1-4E88-ABB9-55D882929ADB}" type="presParOf" srcId="{266FE2FF-42F1-4080-87A6-2CBC4B78010D}" destId="{B69A0C71-DE13-482A-8936-732DE6A0E3E5}" srcOrd="10" destOrd="0" presId="urn:microsoft.com/office/officeart/2005/8/layout/hChevron3"/>
    <dgm:cxn modelId="{A6378DA8-03F6-4FE6-AE27-C23693851628}" type="presParOf" srcId="{266FE2FF-42F1-4080-87A6-2CBC4B78010D}" destId="{0DFF81FC-F1A6-4AAB-B252-E6D7E5A56FB3}" srcOrd="11" destOrd="0" presId="urn:microsoft.com/office/officeart/2005/8/layout/hChevron3"/>
    <dgm:cxn modelId="{66D1325D-8505-48DC-8CDA-4695B92A010E}" type="presParOf" srcId="{266FE2FF-42F1-4080-87A6-2CBC4B78010D}" destId="{691042A6-A01A-48F7-937C-9DE4A6FC11C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9EDC99-E037-4230-BB3F-DA9B099F287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1B72AB4-E74E-400C-886C-3E5B98F718D8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2</a:t>
          </a:r>
        </a:p>
      </dgm:t>
    </dgm:pt>
    <dgm:pt modelId="{2BC7AD34-7E18-4F79-80E5-DB32872CB473}" type="parTrans" cxnId="{A5CD5BE0-652C-465B-B0D5-8DC07239D794}">
      <dgm:prSet/>
      <dgm:spPr/>
      <dgm:t>
        <a:bodyPr/>
        <a:lstStyle/>
        <a:p>
          <a:endParaRPr lang="sk-SK"/>
        </a:p>
      </dgm:t>
    </dgm:pt>
    <dgm:pt modelId="{BAA1B765-F962-43F4-B73F-C42F36AFEE78}" type="sibTrans" cxnId="{A5CD5BE0-652C-465B-B0D5-8DC07239D79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C385A6CB-CFEE-4F42-A76C-C594FE14D7C1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5</a:t>
          </a:r>
        </a:p>
      </dgm:t>
    </dgm:pt>
    <dgm:pt modelId="{9A36C274-BC61-4C55-AF3E-BCF8F7509BA2}" type="parTrans" cxnId="{A8BD914E-1196-4543-9058-D94BA4C5CC1A}">
      <dgm:prSet/>
      <dgm:spPr/>
      <dgm:t>
        <a:bodyPr/>
        <a:lstStyle/>
        <a:p>
          <a:endParaRPr lang="sk-SK"/>
        </a:p>
      </dgm:t>
    </dgm:pt>
    <dgm:pt modelId="{93EB181D-C83F-4C49-A837-7F19FCE3D98D}" type="sibTrans" cxnId="{A8BD914E-1196-4543-9058-D94BA4C5CC1A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6057F88C-E4E6-45A7-BCB3-B0C8FFDEFA1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11</a:t>
          </a:r>
        </a:p>
      </dgm:t>
    </dgm:pt>
    <dgm:pt modelId="{356C07BC-83E9-437D-9DA7-B81F318B9522}" type="parTrans" cxnId="{5423B491-97D5-4F98-8770-6EC842683F04}">
      <dgm:prSet/>
      <dgm:spPr/>
      <dgm:t>
        <a:bodyPr/>
        <a:lstStyle/>
        <a:p>
          <a:endParaRPr lang="sk-SK"/>
        </a:p>
      </dgm:t>
    </dgm:pt>
    <dgm:pt modelId="{30488349-F8A6-49F3-9D70-D70DF9086E67}" type="sibTrans" cxnId="{5423B491-97D5-4F98-8770-6EC842683F04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0DC09073-CCB9-40C1-A599-618CAE9CFFB2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95 </a:t>
          </a:r>
        </a:p>
      </dgm:t>
    </dgm:pt>
    <dgm:pt modelId="{C5E8CCF4-A605-4B3A-A996-B13C3DA10D77}" type="parTrans" cxnId="{476A709E-8AB0-44BF-B522-F6AA52D90A70}">
      <dgm:prSet/>
      <dgm:spPr/>
      <dgm:t>
        <a:bodyPr/>
        <a:lstStyle/>
        <a:p>
          <a:endParaRPr lang="sk-SK"/>
        </a:p>
      </dgm:t>
    </dgm:pt>
    <dgm:pt modelId="{3658F7B5-1502-4BB6-A2D9-31BF8E695A05}" type="sibTrans" cxnId="{476A709E-8AB0-44BF-B522-F6AA52D90A70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A866185E-C6B9-41C7-B823-0D0C46DC167C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?</a:t>
          </a:r>
        </a:p>
      </dgm:t>
    </dgm:pt>
    <dgm:pt modelId="{1A026C3C-95E1-4CDA-96E4-2563EF892536}" type="parTrans" cxnId="{9CE2D4CE-8AFC-4B97-B252-89217C96702B}">
      <dgm:prSet/>
      <dgm:spPr/>
      <dgm:t>
        <a:bodyPr/>
        <a:lstStyle/>
        <a:p>
          <a:endParaRPr lang="sk-SK"/>
        </a:p>
      </dgm:t>
    </dgm:pt>
    <dgm:pt modelId="{EAA2559A-AE6F-439C-BFB9-61559926E544}" type="sibTrans" cxnId="{9CE2D4CE-8AFC-4B97-B252-89217C96702B}">
      <dgm:prSet/>
      <dgm:spPr>
        <a:solidFill>
          <a:srgbClr val="58313B"/>
        </a:solidFill>
      </dgm:spPr>
      <dgm:t>
        <a:bodyPr/>
        <a:lstStyle/>
        <a:p>
          <a:endParaRPr lang="sk-SK"/>
        </a:p>
      </dgm:t>
    </dgm:pt>
    <dgm:pt modelId="{80746C70-2EA0-4FD9-8095-B83E0FE06FE0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sk-SK" dirty="0"/>
            <a:t>47</a:t>
          </a:r>
        </a:p>
      </dgm:t>
    </dgm:pt>
    <dgm:pt modelId="{39256878-99AD-42E3-8617-0FA5BF08376D}" type="parTrans" cxnId="{E0D9FC83-7D0E-458E-B91C-1BC99DF3F45F}">
      <dgm:prSet/>
      <dgm:spPr/>
      <dgm:t>
        <a:bodyPr/>
        <a:lstStyle/>
        <a:p>
          <a:endParaRPr lang="sk-SK"/>
        </a:p>
      </dgm:t>
    </dgm:pt>
    <dgm:pt modelId="{49EA57AA-EE3D-49A6-8001-167BE9F6D1F8}" type="sibTrans" cxnId="{E0D9FC83-7D0E-458E-B91C-1BC99DF3F45F}">
      <dgm:prSet/>
      <dgm:spPr/>
      <dgm:t>
        <a:bodyPr/>
        <a:lstStyle/>
        <a:p>
          <a:endParaRPr lang="sk-SK"/>
        </a:p>
      </dgm:t>
    </dgm:pt>
    <dgm:pt modelId="{1DCD3BC0-DEA9-498C-9777-5F2F239947D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endParaRPr lang="sk-SK" dirty="0"/>
        </a:p>
      </dgm:t>
    </dgm:pt>
    <dgm:pt modelId="{C15467DD-BB3A-446F-B640-1A49E3DA833A}" type="parTrans" cxnId="{563ADFC8-7939-44D1-8B5F-8C4067B582D2}">
      <dgm:prSet/>
      <dgm:spPr/>
      <dgm:t>
        <a:bodyPr/>
        <a:lstStyle/>
        <a:p>
          <a:endParaRPr lang="sk-SK"/>
        </a:p>
      </dgm:t>
    </dgm:pt>
    <dgm:pt modelId="{5C6FC81E-225A-44DE-98E5-9148F26C3E67}" type="sibTrans" cxnId="{563ADFC8-7939-44D1-8B5F-8C4067B582D2}">
      <dgm:prSet/>
      <dgm:spPr/>
      <dgm:t>
        <a:bodyPr/>
        <a:lstStyle/>
        <a:p>
          <a:endParaRPr lang="sk-SK"/>
        </a:p>
      </dgm:t>
    </dgm:pt>
    <dgm:pt modelId="{266FE2FF-42F1-4080-87A6-2CBC4B78010D}" type="pres">
      <dgm:prSet presAssocID="{059EDC99-E037-4230-BB3F-DA9B099F287E}" presName="Name0" presStyleCnt="0">
        <dgm:presLayoutVars>
          <dgm:dir/>
          <dgm:resizeHandles val="exact"/>
        </dgm:presLayoutVars>
      </dgm:prSet>
      <dgm:spPr/>
    </dgm:pt>
    <dgm:pt modelId="{3735AFDE-0278-45E4-AFC7-536BADDF6560}" type="pres">
      <dgm:prSet presAssocID="{F1B72AB4-E74E-400C-886C-3E5B98F718D8}" presName="parTxOnly" presStyleLbl="node1" presStyleIdx="0" presStyleCnt="7">
        <dgm:presLayoutVars>
          <dgm:bulletEnabled val="1"/>
        </dgm:presLayoutVars>
      </dgm:prSet>
      <dgm:spPr/>
    </dgm:pt>
    <dgm:pt modelId="{2105FB04-C9F5-4AF0-977F-B9523BE8DFDD}" type="pres">
      <dgm:prSet presAssocID="{BAA1B765-F962-43F4-B73F-C42F36AFEE78}" presName="parSpace" presStyleCnt="0"/>
      <dgm:spPr/>
    </dgm:pt>
    <dgm:pt modelId="{0DCD1673-0DFF-4473-B7B2-DAABA1ADA19B}" type="pres">
      <dgm:prSet presAssocID="{C385A6CB-CFEE-4F42-A76C-C594FE14D7C1}" presName="parTxOnly" presStyleLbl="node1" presStyleIdx="1" presStyleCnt="7">
        <dgm:presLayoutVars>
          <dgm:bulletEnabled val="1"/>
        </dgm:presLayoutVars>
      </dgm:prSet>
      <dgm:spPr/>
    </dgm:pt>
    <dgm:pt modelId="{2AC2CD35-7C8E-48ED-8307-2DCF29FEB844}" type="pres">
      <dgm:prSet presAssocID="{93EB181D-C83F-4C49-A837-7F19FCE3D98D}" presName="parSpace" presStyleCnt="0"/>
      <dgm:spPr/>
    </dgm:pt>
    <dgm:pt modelId="{87C6D18C-2BB6-474A-A122-B4E74D76B36A}" type="pres">
      <dgm:prSet presAssocID="{6057F88C-E4E6-45A7-BCB3-B0C8FFDEFA1F}" presName="parTxOnly" presStyleLbl="node1" presStyleIdx="2" presStyleCnt="7">
        <dgm:presLayoutVars>
          <dgm:bulletEnabled val="1"/>
        </dgm:presLayoutVars>
      </dgm:prSet>
      <dgm:spPr/>
    </dgm:pt>
    <dgm:pt modelId="{69BC94F6-2243-4C62-B820-5FCADC275FD1}" type="pres">
      <dgm:prSet presAssocID="{30488349-F8A6-49F3-9D70-D70DF9086E67}" presName="parSpace" presStyleCnt="0"/>
      <dgm:spPr/>
    </dgm:pt>
    <dgm:pt modelId="{2288FD81-4AE2-4561-9B9D-5EC287519294}" type="pres">
      <dgm:prSet presAssocID="{1DCD3BC0-DEA9-498C-9777-5F2F239947DF}" presName="parTxOnly" presStyleLbl="node1" presStyleIdx="3" presStyleCnt="7">
        <dgm:presLayoutVars>
          <dgm:bulletEnabled val="1"/>
        </dgm:presLayoutVars>
      </dgm:prSet>
      <dgm:spPr/>
    </dgm:pt>
    <dgm:pt modelId="{7A5CB52A-1E30-4A4E-9895-794624573713}" type="pres">
      <dgm:prSet presAssocID="{5C6FC81E-225A-44DE-98E5-9148F26C3E67}" presName="parSpace" presStyleCnt="0"/>
      <dgm:spPr/>
    </dgm:pt>
    <dgm:pt modelId="{78AA286C-E410-4FD6-A2F0-BEB9DEFBBAA3}" type="pres">
      <dgm:prSet presAssocID="{80746C70-2EA0-4FD9-8095-B83E0FE06FE0}" presName="parTxOnly" presStyleLbl="node1" presStyleIdx="4" presStyleCnt="7">
        <dgm:presLayoutVars>
          <dgm:bulletEnabled val="1"/>
        </dgm:presLayoutVars>
      </dgm:prSet>
      <dgm:spPr/>
    </dgm:pt>
    <dgm:pt modelId="{07228E66-7A5C-48C5-9E07-9A3E910E8D05}" type="pres">
      <dgm:prSet presAssocID="{49EA57AA-EE3D-49A6-8001-167BE9F6D1F8}" presName="parSpace" presStyleCnt="0"/>
      <dgm:spPr/>
    </dgm:pt>
    <dgm:pt modelId="{B69A0C71-DE13-482A-8936-732DE6A0E3E5}" type="pres">
      <dgm:prSet presAssocID="{0DC09073-CCB9-40C1-A599-618CAE9CFFB2}" presName="parTxOnly" presStyleLbl="node1" presStyleIdx="5" presStyleCnt="7">
        <dgm:presLayoutVars>
          <dgm:bulletEnabled val="1"/>
        </dgm:presLayoutVars>
      </dgm:prSet>
      <dgm:spPr/>
    </dgm:pt>
    <dgm:pt modelId="{0DFF81FC-F1A6-4AAB-B252-E6D7E5A56FB3}" type="pres">
      <dgm:prSet presAssocID="{3658F7B5-1502-4BB6-A2D9-31BF8E695A05}" presName="parSpace" presStyleCnt="0"/>
      <dgm:spPr/>
    </dgm:pt>
    <dgm:pt modelId="{691042A6-A01A-48F7-937C-9DE4A6FC11C6}" type="pres">
      <dgm:prSet presAssocID="{A866185E-C6B9-41C7-B823-0D0C46DC167C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315FEA49-EAED-47CE-9012-781F7E96C31C}" type="presOf" srcId="{059EDC99-E037-4230-BB3F-DA9B099F287E}" destId="{266FE2FF-42F1-4080-87A6-2CBC4B78010D}" srcOrd="0" destOrd="0" presId="urn:microsoft.com/office/officeart/2005/8/layout/hChevron3"/>
    <dgm:cxn modelId="{5491986D-EA91-4199-B791-44DBAA100B5E}" type="presOf" srcId="{1DCD3BC0-DEA9-498C-9777-5F2F239947DF}" destId="{2288FD81-4AE2-4561-9B9D-5EC287519294}" srcOrd="0" destOrd="0" presId="urn:microsoft.com/office/officeart/2005/8/layout/hChevron3"/>
    <dgm:cxn modelId="{A8BD914E-1196-4543-9058-D94BA4C5CC1A}" srcId="{059EDC99-E037-4230-BB3F-DA9B099F287E}" destId="{C385A6CB-CFEE-4F42-A76C-C594FE14D7C1}" srcOrd="1" destOrd="0" parTransId="{9A36C274-BC61-4C55-AF3E-BCF8F7509BA2}" sibTransId="{93EB181D-C83F-4C49-A837-7F19FCE3D98D}"/>
    <dgm:cxn modelId="{4C10A66F-B33E-43EA-BCEC-2F69DBAF2287}" type="presOf" srcId="{A866185E-C6B9-41C7-B823-0D0C46DC167C}" destId="{691042A6-A01A-48F7-937C-9DE4A6FC11C6}" srcOrd="0" destOrd="0" presId="urn:microsoft.com/office/officeart/2005/8/layout/hChevron3"/>
    <dgm:cxn modelId="{E0D9FC83-7D0E-458E-B91C-1BC99DF3F45F}" srcId="{059EDC99-E037-4230-BB3F-DA9B099F287E}" destId="{80746C70-2EA0-4FD9-8095-B83E0FE06FE0}" srcOrd="4" destOrd="0" parTransId="{39256878-99AD-42E3-8617-0FA5BF08376D}" sibTransId="{49EA57AA-EE3D-49A6-8001-167BE9F6D1F8}"/>
    <dgm:cxn modelId="{5423B491-97D5-4F98-8770-6EC842683F04}" srcId="{059EDC99-E037-4230-BB3F-DA9B099F287E}" destId="{6057F88C-E4E6-45A7-BCB3-B0C8FFDEFA1F}" srcOrd="2" destOrd="0" parTransId="{356C07BC-83E9-437D-9DA7-B81F318B9522}" sibTransId="{30488349-F8A6-49F3-9D70-D70DF9086E67}"/>
    <dgm:cxn modelId="{476A709E-8AB0-44BF-B522-F6AA52D90A70}" srcId="{059EDC99-E037-4230-BB3F-DA9B099F287E}" destId="{0DC09073-CCB9-40C1-A599-618CAE9CFFB2}" srcOrd="5" destOrd="0" parTransId="{C5E8CCF4-A605-4B3A-A996-B13C3DA10D77}" sibTransId="{3658F7B5-1502-4BB6-A2D9-31BF8E695A05}"/>
    <dgm:cxn modelId="{CA3EC7A0-9368-4978-A078-3990FB989B06}" type="presOf" srcId="{F1B72AB4-E74E-400C-886C-3E5B98F718D8}" destId="{3735AFDE-0278-45E4-AFC7-536BADDF6560}" srcOrd="0" destOrd="0" presId="urn:microsoft.com/office/officeart/2005/8/layout/hChevron3"/>
    <dgm:cxn modelId="{8226C4AB-8C1E-40D2-A992-A4094433DE49}" type="presOf" srcId="{0DC09073-CCB9-40C1-A599-618CAE9CFFB2}" destId="{B69A0C71-DE13-482A-8936-732DE6A0E3E5}" srcOrd="0" destOrd="0" presId="urn:microsoft.com/office/officeart/2005/8/layout/hChevron3"/>
    <dgm:cxn modelId="{563ADFC8-7939-44D1-8B5F-8C4067B582D2}" srcId="{059EDC99-E037-4230-BB3F-DA9B099F287E}" destId="{1DCD3BC0-DEA9-498C-9777-5F2F239947DF}" srcOrd="3" destOrd="0" parTransId="{C15467DD-BB3A-446F-B640-1A49E3DA833A}" sibTransId="{5C6FC81E-225A-44DE-98E5-9148F26C3E67}"/>
    <dgm:cxn modelId="{9CE2D4CE-8AFC-4B97-B252-89217C96702B}" srcId="{059EDC99-E037-4230-BB3F-DA9B099F287E}" destId="{A866185E-C6B9-41C7-B823-0D0C46DC167C}" srcOrd="6" destOrd="0" parTransId="{1A026C3C-95E1-4CDA-96E4-2563EF892536}" sibTransId="{EAA2559A-AE6F-439C-BFB9-61559926E544}"/>
    <dgm:cxn modelId="{DCE230D0-62AB-49E6-9E82-BE19B5A0BB56}" type="presOf" srcId="{C385A6CB-CFEE-4F42-A76C-C594FE14D7C1}" destId="{0DCD1673-0DFF-4473-B7B2-DAABA1ADA19B}" srcOrd="0" destOrd="0" presId="urn:microsoft.com/office/officeart/2005/8/layout/hChevron3"/>
    <dgm:cxn modelId="{7BFFA7DB-7DCC-4A36-BFFC-8C681D922E63}" type="presOf" srcId="{80746C70-2EA0-4FD9-8095-B83E0FE06FE0}" destId="{78AA286C-E410-4FD6-A2F0-BEB9DEFBBAA3}" srcOrd="0" destOrd="0" presId="urn:microsoft.com/office/officeart/2005/8/layout/hChevron3"/>
    <dgm:cxn modelId="{A5CD5BE0-652C-465B-B0D5-8DC07239D794}" srcId="{059EDC99-E037-4230-BB3F-DA9B099F287E}" destId="{F1B72AB4-E74E-400C-886C-3E5B98F718D8}" srcOrd="0" destOrd="0" parTransId="{2BC7AD34-7E18-4F79-80E5-DB32872CB473}" sibTransId="{BAA1B765-F962-43F4-B73F-C42F36AFEE78}"/>
    <dgm:cxn modelId="{AAAB63FE-B356-410F-B444-AF2F3B4CE2A4}" type="presOf" srcId="{6057F88C-E4E6-45A7-BCB3-B0C8FFDEFA1F}" destId="{87C6D18C-2BB6-474A-A122-B4E74D76B36A}" srcOrd="0" destOrd="0" presId="urn:microsoft.com/office/officeart/2005/8/layout/hChevron3"/>
    <dgm:cxn modelId="{BBF9A4FA-20DE-44CC-A23A-CF7FBDBD71D4}" type="presParOf" srcId="{266FE2FF-42F1-4080-87A6-2CBC4B78010D}" destId="{3735AFDE-0278-45E4-AFC7-536BADDF6560}" srcOrd="0" destOrd="0" presId="urn:microsoft.com/office/officeart/2005/8/layout/hChevron3"/>
    <dgm:cxn modelId="{B69C0FD4-5C5D-42E4-81BD-109665763F92}" type="presParOf" srcId="{266FE2FF-42F1-4080-87A6-2CBC4B78010D}" destId="{2105FB04-C9F5-4AF0-977F-B9523BE8DFDD}" srcOrd="1" destOrd="0" presId="urn:microsoft.com/office/officeart/2005/8/layout/hChevron3"/>
    <dgm:cxn modelId="{214E2ECE-0179-42C8-8726-FC2270B784AB}" type="presParOf" srcId="{266FE2FF-42F1-4080-87A6-2CBC4B78010D}" destId="{0DCD1673-0DFF-4473-B7B2-DAABA1ADA19B}" srcOrd="2" destOrd="0" presId="urn:microsoft.com/office/officeart/2005/8/layout/hChevron3"/>
    <dgm:cxn modelId="{000C4018-9125-40E0-8C0B-C79293C49E14}" type="presParOf" srcId="{266FE2FF-42F1-4080-87A6-2CBC4B78010D}" destId="{2AC2CD35-7C8E-48ED-8307-2DCF29FEB844}" srcOrd="3" destOrd="0" presId="urn:microsoft.com/office/officeart/2005/8/layout/hChevron3"/>
    <dgm:cxn modelId="{3CB21EBA-20E3-4C81-AD2C-DAD51965D2E2}" type="presParOf" srcId="{266FE2FF-42F1-4080-87A6-2CBC4B78010D}" destId="{87C6D18C-2BB6-474A-A122-B4E74D76B36A}" srcOrd="4" destOrd="0" presId="urn:microsoft.com/office/officeart/2005/8/layout/hChevron3"/>
    <dgm:cxn modelId="{B9573744-EFAE-4989-9201-0CC7C8BB4B41}" type="presParOf" srcId="{266FE2FF-42F1-4080-87A6-2CBC4B78010D}" destId="{69BC94F6-2243-4C62-B820-5FCADC275FD1}" srcOrd="5" destOrd="0" presId="urn:microsoft.com/office/officeart/2005/8/layout/hChevron3"/>
    <dgm:cxn modelId="{34745179-E7E8-4D2F-A777-A37A01730621}" type="presParOf" srcId="{266FE2FF-42F1-4080-87A6-2CBC4B78010D}" destId="{2288FD81-4AE2-4561-9B9D-5EC287519294}" srcOrd="6" destOrd="0" presId="urn:microsoft.com/office/officeart/2005/8/layout/hChevron3"/>
    <dgm:cxn modelId="{3F1B3C41-CAF0-4FC0-A49A-464337077903}" type="presParOf" srcId="{266FE2FF-42F1-4080-87A6-2CBC4B78010D}" destId="{7A5CB52A-1E30-4A4E-9895-794624573713}" srcOrd="7" destOrd="0" presId="urn:microsoft.com/office/officeart/2005/8/layout/hChevron3"/>
    <dgm:cxn modelId="{A0FAD95B-79A8-4DCE-ADA3-08241B429177}" type="presParOf" srcId="{266FE2FF-42F1-4080-87A6-2CBC4B78010D}" destId="{78AA286C-E410-4FD6-A2F0-BEB9DEFBBAA3}" srcOrd="8" destOrd="0" presId="urn:microsoft.com/office/officeart/2005/8/layout/hChevron3"/>
    <dgm:cxn modelId="{CEBCB9A7-C3B0-450C-A567-04764BFBE3C1}" type="presParOf" srcId="{266FE2FF-42F1-4080-87A6-2CBC4B78010D}" destId="{07228E66-7A5C-48C5-9E07-9A3E910E8D05}" srcOrd="9" destOrd="0" presId="urn:microsoft.com/office/officeart/2005/8/layout/hChevron3"/>
    <dgm:cxn modelId="{EA18EED6-51E1-4E88-ABB9-55D882929ADB}" type="presParOf" srcId="{266FE2FF-42F1-4080-87A6-2CBC4B78010D}" destId="{B69A0C71-DE13-482A-8936-732DE6A0E3E5}" srcOrd="10" destOrd="0" presId="urn:microsoft.com/office/officeart/2005/8/layout/hChevron3"/>
    <dgm:cxn modelId="{A6378DA8-03F6-4FE6-AE27-C23693851628}" type="presParOf" srcId="{266FE2FF-42F1-4080-87A6-2CBC4B78010D}" destId="{0DFF81FC-F1A6-4AAB-B252-E6D7E5A56FB3}" srcOrd="11" destOrd="0" presId="urn:microsoft.com/office/officeart/2005/8/layout/hChevron3"/>
    <dgm:cxn modelId="{66D1325D-8505-48DC-8CDA-4695B92A010E}" type="presParOf" srcId="{266FE2FF-42F1-4080-87A6-2CBC4B78010D}" destId="{691042A6-A01A-48F7-937C-9DE4A6FC11C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2418-510D-408E-9807-AA950CA2C77F}">
      <dsp:nvSpPr>
        <dsp:cNvPr id="0" name=""/>
        <dsp:cNvSpPr/>
      </dsp:nvSpPr>
      <dsp:spPr>
        <a:xfrm>
          <a:off x="3413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kern="1200" dirty="0"/>
            <a:t>6</a:t>
          </a:r>
        </a:p>
      </dsp:txBody>
      <dsp:txXfrm>
        <a:off x="31004" y="1141456"/>
        <a:ext cx="953936" cy="886848"/>
      </dsp:txXfrm>
    </dsp:sp>
    <dsp:sp modelId="{AA9A8204-772E-4FDE-AECE-661E021D7F3C}">
      <dsp:nvSpPr>
        <dsp:cNvPr id="0" name=""/>
        <dsp:cNvSpPr/>
      </dsp:nvSpPr>
      <dsp:spPr>
        <a:xfrm>
          <a:off x="1031571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·3</a:t>
          </a:r>
        </a:p>
      </dsp:txBody>
      <dsp:txXfrm>
        <a:off x="1031571" y="1276174"/>
        <a:ext cx="1059982" cy="617413"/>
      </dsp:txXfrm>
    </dsp:sp>
    <dsp:sp modelId="{0334950E-FE6A-4334-81F2-CB1B1FECD92B}">
      <dsp:nvSpPr>
        <dsp:cNvPr id="0" name=""/>
        <dsp:cNvSpPr/>
      </dsp:nvSpPr>
      <dsp:spPr>
        <a:xfrm>
          <a:off x="2378327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2405918" y="1141456"/>
        <a:ext cx="953936" cy="886848"/>
      </dsp:txXfrm>
    </dsp:sp>
    <dsp:sp modelId="{51F9A588-6622-4701-8228-381D71C63220}">
      <dsp:nvSpPr>
        <dsp:cNvPr id="0" name=""/>
        <dsp:cNvSpPr/>
      </dsp:nvSpPr>
      <dsp:spPr>
        <a:xfrm>
          <a:off x="3406485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+4</a:t>
          </a:r>
        </a:p>
      </dsp:txBody>
      <dsp:txXfrm>
        <a:off x="3406485" y="1276174"/>
        <a:ext cx="1059982" cy="617413"/>
      </dsp:txXfrm>
    </dsp:sp>
    <dsp:sp modelId="{DA6F6017-87B4-4935-98E9-E95344C7F49D}">
      <dsp:nvSpPr>
        <dsp:cNvPr id="0" name=""/>
        <dsp:cNvSpPr/>
      </dsp:nvSpPr>
      <dsp:spPr>
        <a:xfrm>
          <a:off x="4753240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4780831" y="1141456"/>
        <a:ext cx="953936" cy="886848"/>
      </dsp:txXfrm>
    </dsp:sp>
    <dsp:sp modelId="{2322C751-8AF4-4E93-8285-33FF3012E5FA}">
      <dsp:nvSpPr>
        <dsp:cNvPr id="0" name=""/>
        <dsp:cNvSpPr/>
      </dsp:nvSpPr>
      <dsp:spPr>
        <a:xfrm>
          <a:off x="5781399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:2</a:t>
          </a:r>
        </a:p>
      </dsp:txBody>
      <dsp:txXfrm>
        <a:off x="5781399" y="1276174"/>
        <a:ext cx="1059982" cy="617413"/>
      </dsp:txXfrm>
    </dsp:sp>
    <dsp:sp modelId="{FCE1011B-4982-4246-A0E9-6695D97D11A2}">
      <dsp:nvSpPr>
        <dsp:cNvPr id="0" name=""/>
        <dsp:cNvSpPr/>
      </dsp:nvSpPr>
      <dsp:spPr>
        <a:xfrm>
          <a:off x="7128154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7155745" y="1141456"/>
        <a:ext cx="953936" cy="886848"/>
      </dsp:txXfrm>
    </dsp:sp>
    <dsp:sp modelId="{56767E5A-BC0C-48F6-A00C-D699622481B3}">
      <dsp:nvSpPr>
        <dsp:cNvPr id="0" name=""/>
        <dsp:cNvSpPr/>
      </dsp:nvSpPr>
      <dsp:spPr>
        <a:xfrm>
          <a:off x="8156313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-7</a:t>
          </a:r>
        </a:p>
      </dsp:txBody>
      <dsp:txXfrm>
        <a:off x="8156313" y="1276174"/>
        <a:ext cx="1059982" cy="617413"/>
      </dsp:txXfrm>
    </dsp:sp>
    <dsp:sp modelId="{07150E57-E681-4B12-BA81-E299A9582889}">
      <dsp:nvSpPr>
        <dsp:cNvPr id="0" name=""/>
        <dsp:cNvSpPr/>
      </dsp:nvSpPr>
      <dsp:spPr>
        <a:xfrm>
          <a:off x="9503068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3200" kern="1200" dirty="0"/>
        </a:p>
      </dsp:txBody>
      <dsp:txXfrm>
        <a:off x="9530659" y="1141456"/>
        <a:ext cx="953936" cy="886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2418-510D-408E-9807-AA950CA2C77F}">
      <dsp:nvSpPr>
        <dsp:cNvPr id="0" name=""/>
        <dsp:cNvSpPr/>
      </dsp:nvSpPr>
      <dsp:spPr>
        <a:xfrm>
          <a:off x="3413" y="322496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4</a:t>
          </a:r>
        </a:p>
      </dsp:txBody>
      <dsp:txXfrm>
        <a:off x="31004" y="350087"/>
        <a:ext cx="953936" cy="886848"/>
      </dsp:txXfrm>
    </dsp:sp>
    <dsp:sp modelId="{AA9A8204-772E-4FDE-AECE-661E021D7F3C}">
      <dsp:nvSpPr>
        <dsp:cNvPr id="0" name=""/>
        <dsp:cNvSpPr/>
      </dsp:nvSpPr>
      <dsp:spPr>
        <a:xfrm>
          <a:off x="1031571" y="279000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·50</a:t>
          </a:r>
        </a:p>
      </dsp:txBody>
      <dsp:txXfrm>
        <a:off x="1031571" y="484805"/>
        <a:ext cx="1059982" cy="617413"/>
      </dsp:txXfrm>
    </dsp:sp>
    <dsp:sp modelId="{0334950E-FE6A-4334-81F2-CB1B1FECD92B}">
      <dsp:nvSpPr>
        <dsp:cNvPr id="0" name=""/>
        <dsp:cNvSpPr/>
      </dsp:nvSpPr>
      <dsp:spPr>
        <a:xfrm>
          <a:off x="2378327" y="322496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200</a:t>
          </a:r>
        </a:p>
      </dsp:txBody>
      <dsp:txXfrm>
        <a:off x="2405918" y="350087"/>
        <a:ext cx="953936" cy="886848"/>
      </dsp:txXfrm>
    </dsp:sp>
    <dsp:sp modelId="{51F9A588-6622-4701-8228-381D71C63220}">
      <dsp:nvSpPr>
        <dsp:cNvPr id="0" name=""/>
        <dsp:cNvSpPr/>
      </dsp:nvSpPr>
      <dsp:spPr>
        <a:xfrm>
          <a:off x="3406485" y="279000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-</a:t>
          </a:r>
          <a:r>
            <a:rPr lang="sk-SK" sz="2400" kern="1200" dirty="0"/>
            <a:t>104</a:t>
          </a:r>
          <a:endParaRPr lang="sk-SK" sz="2100" kern="1200" dirty="0"/>
        </a:p>
      </dsp:txBody>
      <dsp:txXfrm>
        <a:off x="3406485" y="484805"/>
        <a:ext cx="1059982" cy="617413"/>
      </dsp:txXfrm>
    </dsp:sp>
    <dsp:sp modelId="{DA6F6017-87B4-4935-98E9-E95344C7F49D}">
      <dsp:nvSpPr>
        <dsp:cNvPr id="0" name=""/>
        <dsp:cNvSpPr/>
      </dsp:nvSpPr>
      <dsp:spPr>
        <a:xfrm>
          <a:off x="4753240" y="322496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96</a:t>
          </a:r>
        </a:p>
      </dsp:txBody>
      <dsp:txXfrm>
        <a:off x="4780831" y="350087"/>
        <a:ext cx="953936" cy="886848"/>
      </dsp:txXfrm>
    </dsp:sp>
    <dsp:sp modelId="{2322C751-8AF4-4E93-8285-33FF3012E5FA}">
      <dsp:nvSpPr>
        <dsp:cNvPr id="0" name=""/>
        <dsp:cNvSpPr/>
      </dsp:nvSpPr>
      <dsp:spPr>
        <a:xfrm>
          <a:off x="5781399" y="279000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:4</a:t>
          </a:r>
        </a:p>
      </dsp:txBody>
      <dsp:txXfrm>
        <a:off x="5781399" y="484805"/>
        <a:ext cx="1059982" cy="617413"/>
      </dsp:txXfrm>
    </dsp:sp>
    <dsp:sp modelId="{FCE1011B-4982-4246-A0E9-6695D97D11A2}">
      <dsp:nvSpPr>
        <dsp:cNvPr id="0" name=""/>
        <dsp:cNvSpPr/>
      </dsp:nvSpPr>
      <dsp:spPr>
        <a:xfrm>
          <a:off x="7128154" y="322496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24</a:t>
          </a:r>
        </a:p>
      </dsp:txBody>
      <dsp:txXfrm>
        <a:off x="7155745" y="350087"/>
        <a:ext cx="953936" cy="886848"/>
      </dsp:txXfrm>
    </dsp:sp>
    <dsp:sp modelId="{56767E5A-BC0C-48F6-A00C-D699622481B3}">
      <dsp:nvSpPr>
        <dsp:cNvPr id="0" name=""/>
        <dsp:cNvSpPr/>
      </dsp:nvSpPr>
      <dsp:spPr>
        <a:xfrm>
          <a:off x="8156313" y="279000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+6</a:t>
          </a:r>
        </a:p>
      </dsp:txBody>
      <dsp:txXfrm>
        <a:off x="8156313" y="484805"/>
        <a:ext cx="1059982" cy="617413"/>
      </dsp:txXfrm>
    </dsp:sp>
    <dsp:sp modelId="{07150E57-E681-4B12-BA81-E299A9582889}">
      <dsp:nvSpPr>
        <dsp:cNvPr id="0" name=""/>
        <dsp:cNvSpPr/>
      </dsp:nvSpPr>
      <dsp:spPr>
        <a:xfrm>
          <a:off x="9503068" y="322496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 dirty="0"/>
            <a:t>30</a:t>
          </a:r>
        </a:p>
      </dsp:txBody>
      <dsp:txXfrm>
        <a:off x="9530659" y="350087"/>
        <a:ext cx="953936" cy="886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2418-510D-408E-9807-AA950CA2C77F}">
      <dsp:nvSpPr>
        <dsp:cNvPr id="0" name=""/>
        <dsp:cNvSpPr/>
      </dsp:nvSpPr>
      <dsp:spPr>
        <a:xfrm>
          <a:off x="3413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31004" y="1141456"/>
        <a:ext cx="953936" cy="886848"/>
      </dsp:txXfrm>
    </dsp:sp>
    <dsp:sp modelId="{AA9A8204-772E-4FDE-AECE-661E021D7F3C}">
      <dsp:nvSpPr>
        <dsp:cNvPr id="0" name=""/>
        <dsp:cNvSpPr/>
      </dsp:nvSpPr>
      <dsp:spPr>
        <a:xfrm>
          <a:off x="1031571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·50</a:t>
          </a:r>
        </a:p>
      </dsp:txBody>
      <dsp:txXfrm>
        <a:off x="1031571" y="1276174"/>
        <a:ext cx="1059982" cy="617413"/>
      </dsp:txXfrm>
    </dsp:sp>
    <dsp:sp modelId="{0334950E-FE6A-4334-81F2-CB1B1FECD92B}">
      <dsp:nvSpPr>
        <dsp:cNvPr id="0" name=""/>
        <dsp:cNvSpPr/>
      </dsp:nvSpPr>
      <dsp:spPr>
        <a:xfrm>
          <a:off x="2378327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2405918" y="1141456"/>
        <a:ext cx="953936" cy="886848"/>
      </dsp:txXfrm>
    </dsp:sp>
    <dsp:sp modelId="{51F9A588-6622-4701-8228-381D71C63220}">
      <dsp:nvSpPr>
        <dsp:cNvPr id="0" name=""/>
        <dsp:cNvSpPr/>
      </dsp:nvSpPr>
      <dsp:spPr>
        <a:xfrm>
          <a:off x="3406485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-</a:t>
          </a:r>
          <a:r>
            <a:rPr lang="sk-SK" sz="2400" kern="1200" dirty="0"/>
            <a:t>104</a:t>
          </a:r>
          <a:endParaRPr lang="sk-SK" sz="2100" kern="1200" dirty="0"/>
        </a:p>
      </dsp:txBody>
      <dsp:txXfrm>
        <a:off x="3406485" y="1276174"/>
        <a:ext cx="1059982" cy="617413"/>
      </dsp:txXfrm>
    </dsp:sp>
    <dsp:sp modelId="{DA6F6017-87B4-4935-98E9-E95344C7F49D}">
      <dsp:nvSpPr>
        <dsp:cNvPr id="0" name=""/>
        <dsp:cNvSpPr/>
      </dsp:nvSpPr>
      <dsp:spPr>
        <a:xfrm>
          <a:off x="4753240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4780831" y="1141456"/>
        <a:ext cx="953936" cy="886848"/>
      </dsp:txXfrm>
    </dsp:sp>
    <dsp:sp modelId="{2322C751-8AF4-4E93-8285-33FF3012E5FA}">
      <dsp:nvSpPr>
        <dsp:cNvPr id="0" name=""/>
        <dsp:cNvSpPr/>
      </dsp:nvSpPr>
      <dsp:spPr>
        <a:xfrm>
          <a:off x="5781399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:4</a:t>
          </a:r>
        </a:p>
      </dsp:txBody>
      <dsp:txXfrm>
        <a:off x="5781399" y="1276174"/>
        <a:ext cx="1059982" cy="617413"/>
      </dsp:txXfrm>
    </dsp:sp>
    <dsp:sp modelId="{FCE1011B-4982-4246-A0E9-6695D97D11A2}">
      <dsp:nvSpPr>
        <dsp:cNvPr id="0" name=""/>
        <dsp:cNvSpPr/>
      </dsp:nvSpPr>
      <dsp:spPr>
        <a:xfrm>
          <a:off x="7128154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4000" kern="1200" dirty="0"/>
        </a:p>
      </dsp:txBody>
      <dsp:txXfrm>
        <a:off x="7155745" y="1141456"/>
        <a:ext cx="953936" cy="886848"/>
      </dsp:txXfrm>
    </dsp:sp>
    <dsp:sp modelId="{56767E5A-BC0C-48F6-A00C-D699622481B3}">
      <dsp:nvSpPr>
        <dsp:cNvPr id="0" name=""/>
        <dsp:cNvSpPr/>
      </dsp:nvSpPr>
      <dsp:spPr>
        <a:xfrm>
          <a:off x="8156313" y="1070369"/>
          <a:ext cx="1368689" cy="1029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+6</a:t>
          </a:r>
        </a:p>
      </dsp:txBody>
      <dsp:txXfrm>
        <a:off x="8156313" y="1276174"/>
        <a:ext cx="1059982" cy="617413"/>
      </dsp:txXfrm>
    </dsp:sp>
    <dsp:sp modelId="{07150E57-E681-4B12-BA81-E299A9582889}">
      <dsp:nvSpPr>
        <dsp:cNvPr id="0" name=""/>
        <dsp:cNvSpPr/>
      </dsp:nvSpPr>
      <dsp:spPr>
        <a:xfrm>
          <a:off x="9503068" y="1113865"/>
          <a:ext cx="1009118" cy="94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 dirty="0"/>
            <a:t>30</a:t>
          </a:r>
        </a:p>
      </dsp:txBody>
      <dsp:txXfrm>
        <a:off x="9530659" y="1141456"/>
        <a:ext cx="953936" cy="886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841F6-2C91-487A-A24D-450A74D3219E}">
      <dsp:nvSpPr>
        <dsp:cNvPr id="0" name=""/>
        <dsp:cNvSpPr/>
      </dsp:nvSpPr>
      <dsp:spPr>
        <a:xfrm>
          <a:off x="1727200" y="0"/>
          <a:ext cx="1727200" cy="1450446"/>
        </a:xfrm>
        <a:prstGeom prst="trapezoid">
          <a:avLst>
            <a:gd name="adj" fmla="val 59540"/>
          </a:avLst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 dirty="0"/>
            <a:t>()</a:t>
          </a:r>
        </a:p>
      </dsp:txBody>
      <dsp:txXfrm>
        <a:off x="1727200" y="0"/>
        <a:ext cx="1727200" cy="1450446"/>
      </dsp:txXfrm>
    </dsp:sp>
    <dsp:sp modelId="{7967D9FF-F5F1-4F91-9FE7-5FBCB912E3CA}">
      <dsp:nvSpPr>
        <dsp:cNvPr id="0" name=""/>
        <dsp:cNvSpPr/>
      </dsp:nvSpPr>
      <dsp:spPr>
        <a:xfrm>
          <a:off x="863600" y="1450446"/>
          <a:ext cx="3454400" cy="1450446"/>
        </a:xfrm>
        <a:prstGeom prst="trapezoid">
          <a:avLst>
            <a:gd name="adj" fmla="val 5954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sk-SK" sz="6500" i="1" kern="1200" smtClean="0">
                  <a:latin typeface="Cambria Math" panose="02040503050406030204" pitchFamily="18" charset="0"/>
                </a:rPr>
                <m:t>·</m:t>
              </m:r>
            </m:oMath>
          </a14:m>
          <a:r>
            <a:rPr lang="sk-SK" sz="6500" kern="1200" dirty="0"/>
            <a:t> :</a:t>
          </a:r>
        </a:p>
      </dsp:txBody>
      <dsp:txXfrm>
        <a:off x="1468119" y="1450446"/>
        <a:ext cx="2245360" cy="1450446"/>
      </dsp:txXfrm>
    </dsp:sp>
    <dsp:sp modelId="{92CA92F5-FA38-4D2D-8978-07B6ED76099F}">
      <dsp:nvSpPr>
        <dsp:cNvPr id="0" name=""/>
        <dsp:cNvSpPr/>
      </dsp:nvSpPr>
      <dsp:spPr>
        <a:xfrm>
          <a:off x="0" y="2900892"/>
          <a:ext cx="5181600" cy="1450446"/>
        </a:xfrm>
        <a:prstGeom prst="trapezoid">
          <a:avLst>
            <a:gd name="adj" fmla="val 59540"/>
          </a:avLst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6500" kern="1200" dirty="0"/>
            <a:t>+ -</a:t>
          </a:r>
        </a:p>
      </dsp:txBody>
      <dsp:txXfrm>
        <a:off x="906779" y="2900892"/>
        <a:ext cx="3368040" cy="1450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841F6-2C91-487A-A24D-450A74D3219E}">
      <dsp:nvSpPr>
        <dsp:cNvPr id="0" name=""/>
        <dsp:cNvSpPr/>
      </dsp:nvSpPr>
      <dsp:spPr>
        <a:xfrm>
          <a:off x="743373" y="0"/>
          <a:ext cx="743373" cy="561128"/>
        </a:xfrm>
        <a:prstGeom prst="trapezoid">
          <a:avLst>
            <a:gd name="adj" fmla="val 66239"/>
          </a:avLst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()</a:t>
          </a:r>
        </a:p>
      </dsp:txBody>
      <dsp:txXfrm>
        <a:off x="743373" y="0"/>
        <a:ext cx="743373" cy="561128"/>
      </dsp:txXfrm>
    </dsp:sp>
    <dsp:sp modelId="{7967D9FF-F5F1-4F91-9FE7-5FBCB912E3CA}">
      <dsp:nvSpPr>
        <dsp:cNvPr id="0" name=""/>
        <dsp:cNvSpPr/>
      </dsp:nvSpPr>
      <dsp:spPr>
        <a:xfrm>
          <a:off x="371686" y="561128"/>
          <a:ext cx="1486746" cy="561128"/>
        </a:xfrm>
        <a:prstGeom prst="trapezoid">
          <a:avLst>
            <a:gd name="adj" fmla="val 66239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sk-SK" sz="2800" i="1" kern="1200" smtClean="0">
                  <a:latin typeface="Cambria Math" panose="02040503050406030204" pitchFamily="18" charset="0"/>
                </a:rPr>
                <m:t>·</m:t>
              </m:r>
            </m:oMath>
          </a14:m>
          <a:r>
            <a:rPr lang="sk-SK" sz="2800" kern="1200" dirty="0"/>
            <a:t> :</a:t>
          </a:r>
        </a:p>
      </dsp:txBody>
      <dsp:txXfrm>
        <a:off x="631867" y="561128"/>
        <a:ext cx="966385" cy="561128"/>
      </dsp:txXfrm>
    </dsp:sp>
    <dsp:sp modelId="{92CA92F5-FA38-4D2D-8978-07B6ED76099F}">
      <dsp:nvSpPr>
        <dsp:cNvPr id="0" name=""/>
        <dsp:cNvSpPr/>
      </dsp:nvSpPr>
      <dsp:spPr>
        <a:xfrm>
          <a:off x="0" y="1122257"/>
          <a:ext cx="2230120" cy="561128"/>
        </a:xfrm>
        <a:prstGeom prst="trapezoid">
          <a:avLst>
            <a:gd name="adj" fmla="val 66239"/>
          </a:avLst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+ -</a:t>
          </a:r>
        </a:p>
      </dsp:txBody>
      <dsp:txXfrm>
        <a:off x="390270" y="1122257"/>
        <a:ext cx="1449578" cy="561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F8446-B290-4477-A057-F041ED4B28B4}">
      <dsp:nvSpPr>
        <dsp:cNvPr id="0" name=""/>
        <dsp:cNvSpPr/>
      </dsp:nvSpPr>
      <dsp:spPr>
        <a:xfrm>
          <a:off x="3307079" y="504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3</a:t>
          </a:r>
        </a:p>
      </dsp:txBody>
      <dsp:txXfrm>
        <a:off x="3481163" y="174588"/>
        <a:ext cx="840552" cy="840552"/>
      </dsp:txXfrm>
    </dsp:sp>
    <dsp:sp modelId="{28C63F9E-A607-45C4-9F6A-1DA0ECAAF15B}">
      <dsp:nvSpPr>
        <dsp:cNvPr id="0" name=""/>
        <dsp:cNvSpPr/>
      </dsp:nvSpPr>
      <dsp:spPr>
        <a:xfrm rot="1800000">
          <a:off x="4508362" y="835663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>
        <a:off x="4514696" y="892263"/>
        <a:ext cx="220634" cy="240715"/>
      </dsp:txXfrm>
    </dsp:sp>
    <dsp:sp modelId="{1E3859C9-1CBD-47A5-9DDF-0E274D3AB704}">
      <dsp:nvSpPr>
        <dsp:cNvPr id="0" name=""/>
        <dsp:cNvSpPr/>
      </dsp:nvSpPr>
      <dsp:spPr>
        <a:xfrm>
          <a:off x="4851568" y="892215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6</a:t>
          </a:r>
        </a:p>
      </dsp:txBody>
      <dsp:txXfrm>
        <a:off x="5025652" y="1066299"/>
        <a:ext cx="840552" cy="840552"/>
      </dsp:txXfrm>
    </dsp:sp>
    <dsp:sp modelId="{F94A5BEE-BCBC-402C-A55B-01067897E094}">
      <dsp:nvSpPr>
        <dsp:cNvPr id="0" name=""/>
        <dsp:cNvSpPr/>
      </dsp:nvSpPr>
      <dsp:spPr>
        <a:xfrm rot="5400000">
          <a:off x="5288332" y="2168769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>
        <a:off x="5335611" y="2201730"/>
        <a:ext cx="220634" cy="240715"/>
      </dsp:txXfrm>
    </dsp:sp>
    <dsp:sp modelId="{F1345B5E-9275-4BA7-B88C-82DE12C27A8B}">
      <dsp:nvSpPr>
        <dsp:cNvPr id="0" name=""/>
        <dsp:cNvSpPr/>
      </dsp:nvSpPr>
      <dsp:spPr>
        <a:xfrm>
          <a:off x="4851568" y="2675637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9</a:t>
          </a:r>
        </a:p>
      </dsp:txBody>
      <dsp:txXfrm>
        <a:off x="5025652" y="2849721"/>
        <a:ext cx="840552" cy="840552"/>
      </dsp:txXfrm>
    </dsp:sp>
    <dsp:sp modelId="{7E85BCCB-4401-4829-A746-BCC362F46FA9}">
      <dsp:nvSpPr>
        <dsp:cNvPr id="0" name=""/>
        <dsp:cNvSpPr/>
      </dsp:nvSpPr>
      <dsp:spPr>
        <a:xfrm rot="9000000">
          <a:off x="4523813" y="3510796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 rot="10800000">
        <a:off x="4612036" y="3567396"/>
        <a:ext cx="220634" cy="240715"/>
      </dsp:txXfrm>
    </dsp:sp>
    <dsp:sp modelId="{A03C29CB-BE1B-4482-8922-C815669DCCB3}">
      <dsp:nvSpPr>
        <dsp:cNvPr id="0" name=""/>
        <dsp:cNvSpPr/>
      </dsp:nvSpPr>
      <dsp:spPr>
        <a:xfrm>
          <a:off x="3307080" y="3567348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15</a:t>
          </a:r>
        </a:p>
      </dsp:txBody>
      <dsp:txXfrm>
        <a:off x="3481164" y="3741432"/>
        <a:ext cx="840552" cy="840552"/>
      </dsp:txXfrm>
    </dsp:sp>
    <dsp:sp modelId="{B6D32BA6-D944-4997-985D-E8A64A76C96D}">
      <dsp:nvSpPr>
        <dsp:cNvPr id="0" name=""/>
        <dsp:cNvSpPr/>
      </dsp:nvSpPr>
      <dsp:spPr>
        <a:xfrm rot="12600000">
          <a:off x="2979325" y="3519716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 rot="10800000">
        <a:off x="3067548" y="3623594"/>
        <a:ext cx="220634" cy="240715"/>
      </dsp:txXfrm>
    </dsp:sp>
    <dsp:sp modelId="{4C0B64D9-CBEE-4331-A204-8FB9767BDDDF}">
      <dsp:nvSpPr>
        <dsp:cNvPr id="0" name=""/>
        <dsp:cNvSpPr/>
      </dsp:nvSpPr>
      <dsp:spPr>
        <a:xfrm>
          <a:off x="1762591" y="2675637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24</a:t>
          </a:r>
        </a:p>
      </dsp:txBody>
      <dsp:txXfrm>
        <a:off x="1936675" y="2849721"/>
        <a:ext cx="840552" cy="840552"/>
      </dsp:txXfrm>
    </dsp:sp>
    <dsp:sp modelId="{0C89D9F2-0E1A-4551-A239-86AA705CC515}">
      <dsp:nvSpPr>
        <dsp:cNvPr id="0" name=""/>
        <dsp:cNvSpPr/>
      </dsp:nvSpPr>
      <dsp:spPr>
        <a:xfrm rot="16200000">
          <a:off x="2199355" y="2186610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>
        <a:off x="2246634" y="2314128"/>
        <a:ext cx="220634" cy="240715"/>
      </dsp:txXfrm>
    </dsp:sp>
    <dsp:sp modelId="{9AE2D79A-A0A9-4766-A782-6092DCCED033}">
      <dsp:nvSpPr>
        <dsp:cNvPr id="0" name=""/>
        <dsp:cNvSpPr/>
      </dsp:nvSpPr>
      <dsp:spPr>
        <a:xfrm>
          <a:off x="1762591" y="892215"/>
          <a:ext cx="1188720" cy="118872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kern="1200" dirty="0"/>
            <a:t> ?</a:t>
          </a:r>
        </a:p>
      </dsp:txBody>
      <dsp:txXfrm>
        <a:off x="1936675" y="1066299"/>
        <a:ext cx="840552" cy="840552"/>
      </dsp:txXfrm>
    </dsp:sp>
    <dsp:sp modelId="{64809A16-9BE9-4DB5-9050-0362E1E73DF9}">
      <dsp:nvSpPr>
        <dsp:cNvPr id="0" name=""/>
        <dsp:cNvSpPr/>
      </dsp:nvSpPr>
      <dsp:spPr>
        <a:xfrm rot="19800000">
          <a:off x="2963874" y="844583"/>
          <a:ext cx="315191" cy="401193"/>
        </a:xfrm>
        <a:prstGeom prst="rightArrow">
          <a:avLst>
            <a:gd name="adj1" fmla="val 60000"/>
            <a:gd name="adj2" fmla="val 50000"/>
          </a:avLst>
        </a:prstGeom>
        <a:solidFill>
          <a:srgbClr val="5831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1700" kern="1200"/>
        </a:p>
      </dsp:txBody>
      <dsp:txXfrm>
        <a:off x="2970208" y="948461"/>
        <a:ext cx="220634" cy="2407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5AFDE-0278-45E4-AFC7-536BADDF6560}">
      <dsp:nvSpPr>
        <dsp:cNvPr id="0" name=""/>
        <dsp:cNvSpPr/>
      </dsp:nvSpPr>
      <dsp:spPr>
        <a:xfrm>
          <a:off x="1143" y="2109300"/>
          <a:ext cx="1344929" cy="537971"/>
        </a:xfrm>
        <a:prstGeom prst="homePlat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2</a:t>
          </a:r>
        </a:p>
      </dsp:txBody>
      <dsp:txXfrm>
        <a:off x="1143" y="2109300"/>
        <a:ext cx="1210436" cy="537971"/>
      </dsp:txXfrm>
    </dsp:sp>
    <dsp:sp modelId="{0DCD1673-0DFF-4473-B7B2-DAABA1ADA19B}">
      <dsp:nvSpPr>
        <dsp:cNvPr id="0" name=""/>
        <dsp:cNvSpPr/>
      </dsp:nvSpPr>
      <dsp:spPr>
        <a:xfrm>
          <a:off x="1077087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5</a:t>
          </a:r>
        </a:p>
      </dsp:txBody>
      <dsp:txXfrm>
        <a:off x="1346073" y="2109300"/>
        <a:ext cx="806958" cy="537971"/>
      </dsp:txXfrm>
    </dsp:sp>
    <dsp:sp modelId="{87C6D18C-2BB6-474A-A122-B4E74D76B36A}">
      <dsp:nvSpPr>
        <dsp:cNvPr id="0" name=""/>
        <dsp:cNvSpPr/>
      </dsp:nvSpPr>
      <dsp:spPr>
        <a:xfrm>
          <a:off x="2153031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11</a:t>
          </a:r>
        </a:p>
      </dsp:txBody>
      <dsp:txXfrm>
        <a:off x="2422017" y="2109300"/>
        <a:ext cx="806958" cy="537971"/>
      </dsp:txXfrm>
    </dsp:sp>
    <dsp:sp modelId="{2288FD81-4AE2-4561-9B9D-5EC287519294}">
      <dsp:nvSpPr>
        <dsp:cNvPr id="0" name=""/>
        <dsp:cNvSpPr/>
      </dsp:nvSpPr>
      <dsp:spPr>
        <a:xfrm>
          <a:off x="3228975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800" kern="1200" dirty="0"/>
        </a:p>
      </dsp:txBody>
      <dsp:txXfrm>
        <a:off x="3497961" y="2109300"/>
        <a:ext cx="806958" cy="537971"/>
      </dsp:txXfrm>
    </dsp:sp>
    <dsp:sp modelId="{78AA286C-E410-4FD6-A2F0-BEB9DEFBBAA3}">
      <dsp:nvSpPr>
        <dsp:cNvPr id="0" name=""/>
        <dsp:cNvSpPr/>
      </dsp:nvSpPr>
      <dsp:spPr>
        <a:xfrm>
          <a:off x="4304918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47</a:t>
          </a:r>
        </a:p>
      </dsp:txBody>
      <dsp:txXfrm>
        <a:off x="4573904" y="2109300"/>
        <a:ext cx="806958" cy="537971"/>
      </dsp:txXfrm>
    </dsp:sp>
    <dsp:sp modelId="{B69A0C71-DE13-482A-8936-732DE6A0E3E5}">
      <dsp:nvSpPr>
        <dsp:cNvPr id="0" name=""/>
        <dsp:cNvSpPr/>
      </dsp:nvSpPr>
      <dsp:spPr>
        <a:xfrm>
          <a:off x="5380862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95 </a:t>
          </a:r>
        </a:p>
      </dsp:txBody>
      <dsp:txXfrm>
        <a:off x="5649848" y="2109300"/>
        <a:ext cx="806958" cy="537971"/>
      </dsp:txXfrm>
    </dsp:sp>
    <dsp:sp modelId="{691042A6-A01A-48F7-937C-9DE4A6FC11C6}">
      <dsp:nvSpPr>
        <dsp:cNvPr id="0" name=""/>
        <dsp:cNvSpPr/>
      </dsp:nvSpPr>
      <dsp:spPr>
        <a:xfrm>
          <a:off x="6456807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?</a:t>
          </a:r>
        </a:p>
      </dsp:txBody>
      <dsp:txXfrm>
        <a:off x="6725793" y="2109300"/>
        <a:ext cx="806958" cy="5379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5AFDE-0278-45E4-AFC7-536BADDF6560}">
      <dsp:nvSpPr>
        <dsp:cNvPr id="0" name=""/>
        <dsp:cNvSpPr/>
      </dsp:nvSpPr>
      <dsp:spPr>
        <a:xfrm>
          <a:off x="1143" y="2109300"/>
          <a:ext cx="1344929" cy="537971"/>
        </a:xfrm>
        <a:prstGeom prst="homePlate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2</a:t>
          </a:r>
        </a:p>
      </dsp:txBody>
      <dsp:txXfrm>
        <a:off x="1143" y="2109300"/>
        <a:ext cx="1210436" cy="537971"/>
      </dsp:txXfrm>
    </dsp:sp>
    <dsp:sp modelId="{0DCD1673-0DFF-4473-B7B2-DAABA1ADA19B}">
      <dsp:nvSpPr>
        <dsp:cNvPr id="0" name=""/>
        <dsp:cNvSpPr/>
      </dsp:nvSpPr>
      <dsp:spPr>
        <a:xfrm>
          <a:off x="1077087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5</a:t>
          </a:r>
        </a:p>
      </dsp:txBody>
      <dsp:txXfrm>
        <a:off x="1346073" y="2109300"/>
        <a:ext cx="806958" cy="537971"/>
      </dsp:txXfrm>
    </dsp:sp>
    <dsp:sp modelId="{87C6D18C-2BB6-474A-A122-B4E74D76B36A}">
      <dsp:nvSpPr>
        <dsp:cNvPr id="0" name=""/>
        <dsp:cNvSpPr/>
      </dsp:nvSpPr>
      <dsp:spPr>
        <a:xfrm>
          <a:off x="2153031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11</a:t>
          </a:r>
        </a:p>
      </dsp:txBody>
      <dsp:txXfrm>
        <a:off x="2422017" y="2109300"/>
        <a:ext cx="806958" cy="537971"/>
      </dsp:txXfrm>
    </dsp:sp>
    <dsp:sp modelId="{2288FD81-4AE2-4561-9B9D-5EC287519294}">
      <dsp:nvSpPr>
        <dsp:cNvPr id="0" name=""/>
        <dsp:cNvSpPr/>
      </dsp:nvSpPr>
      <dsp:spPr>
        <a:xfrm>
          <a:off x="3228975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800" kern="1200" dirty="0"/>
        </a:p>
      </dsp:txBody>
      <dsp:txXfrm>
        <a:off x="3497961" y="2109300"/>
        <a:ext cx="806958" cy="537971"/>
      </dsp:txXfrm>
    </dsp:sp>
    <dsp:sp modelId="{78AA286C-E410-4FD6-A2F0-BEB9DEFBBAA3}">
      <dsp:nvSpPr>
        <dsp:cNvPr id="0" name=""/>
        <dsp:cNvSpPr/>
      </dsp:nvSpPr>
      <dsp:spPr>
        <a:xfrm>
          <a:off x="4304918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47</a:t>
          </a:r>
        </a:p>
      </dsp:txBody>
      <dsp:txXfrm>
        <a:off x="4573904" y="2109300"/>
        <a:ext cx="806958" cy="537971"/>
      </dsp:txXfrm>
    </dsp:sp>
    <dsp:sp modelId="{B69A0C71-DE13-482A-8936-732DE6A0E3E5}">
      <dsp:nvSpPr>
        <dsp:cNvPr id="0" name=""/>
        <dsp:cNvSpPr/>
      </dsp:nvSpPr>
      <dsp:spPr>
        <a:xfrm>
          <a:off x="5380862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95 </a:t>
          </a:r>
        </a:p>
      </dsp:txBody>
      <dsp:txXfrm>
        <a:off x="5649848" y="2109300"/>
        <a:ext cx="806958" cy="537971"/>
      </dsp:txXfrm>
    </dsp:sp>
    <dsp:sp modelId="{691042A6-A01A-48F7-937C-9DE4A6FC11C6}">
      <dsp:nvSpPr>
        <dsp:cNvPr id="0" name=""/>
        <dsp:cNvSpPr/>
      </dsp:nvSpPr>
      <dsp:spPr>
        <a:xfrm>
          <a:off x="6456807" y="2109300"/>
          <a:ext cx="1344929" cy="537971"/>
        </a:xfrm>
        <a:prstGeom prst="chevron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?</a:t>
          </a:r>
        </a:p>
      </dsp:txBody>
      <dsp:txXfrm>
        <a:off x="6725793" y="2109300"/>
        <a:ext cx="806958" cy="53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0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8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3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90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0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bstraktné pozadie s trojuholníkmi">
            <a:extLst>
              <a:ext uri="{FF2B5EF4-FFF2-40B4-BE49-F238E27FC236}">
                <a16:creationId xmlns:a16="http://schemas.microsoft.com/office/drawing/2014/main" id="{F8012684-0125-95E7-2EA2-F9B724A6A3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726" r="-1" b="-1"/>
          <a:stretch/>
        </p:blipFill>
        <p:spPr>
          <a:xfrm>
            <a:off x="14905" y="0"/>
            <a:ext cx="12188932" cy="68566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B606DCB-A95E-7D31-745E-6E3F70020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01" y="731603"/>
            <a:ext cx="10814725" cy="3145855"/>
          </a:xfrm>
        </p:spPr>
        <p:txBody>
          <a:bodyPr anchor="b">
            <a:normAutofit/>
          </a:bodyPr>
          <a:lstStyle/>
          <a:p>
            <a:r>
              <a:rPr lang="sk-SK" sz="5200" dirty="0">
                <a:solidFill>
                  <a:srgbClr val="FFFFFF"/>
                </a:solidFill>
              </a:rPr>
              <a:t>Prípravný kurz na </a:t>
            </a:r>
            <a:r>
              <a:rPr lang="sk-SK" sz="5200" dirty="0" err="1">
                <a:solidFill>
                  <a:srgbClr val="FFFFFF"/>
                </a:solidFill>
              </a:rPr>
              <a:t>prijímačky</a:t>
            </a:r>
            <a:r>
              <a:rPr lang="sk-SK" sz="5200" dirty="0">
                <a:solidFill>
                  <a:srgbClr val="FFFFFF"/>
                </a:solidFill>
              </a:rPr>
              <a:t> </a:t>
            </a:r>
            <a:r>
              <a:rPr lang="sk-SK" sz="5200">
                <a:solidFill>
                  <a:srgbClr val="FFFFFF"/>
                </a:solidFill>
              </a:rPr>
              <a:t>OG 2024/25 </a:t>
            </a:r>
            <a:endParaRPr lang="sk-SK" sz="52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368DC8-49C9-7C8F-5EEF-2B578F0FD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sk-SK" sz="2200" dirty="0">
                <a:solidFill>
                  <a:srgbClr val="FFFFFF"/>
                </a:solidFill>
              </a:rPr>
              <a:t>Mgr. Ľubica Kupcová </a:t>
            </a:r>
          </a:p>
        </p:txBody>
      </p:sp>
    </p:spTree>
    <p:extLst>
      <p:ext uri="{BB962C8B-B14F-4D97-AF65-F5344CB8AC3E}">
        <p14:creationId xmlns:p14="http://schemas.microsoft.com/office/powerpoint/2010/main" val="81636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1DAE-16B0-000A-873F-1771AAE6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„machuľky“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65336B-7626-5FE9-5CC8-FFB25761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24"/>
            <a:ext cx="10515600" cy="4453890"/>
          </a:xfrm>
        </p:spPr>
        <p:txBody>
          <a:bodyPr/>
          <a:lstStyle/>
          <a:p>
            <a:r>
              <a:rPr lang="sk-SK" dirty="0"/>
              <a:t>Doplň chýbajúce číslice, aby platilo: </a:t>
            </a:r>
          </a:p>
          <a:p>
            <a:endParaRPr lang="sk-SK" dirty="0"/>
          </a:p>
          <a:p>
            <a:pPr marL="0" indent="0">
              <a:lnSpc>
                <a:spcPct val="100000"/>
              </a:lnSpc>
              <a:buNone/>
            </a:pPr>
            <a:r>
              <a:rPr lang="sk-SK" sz="4000" dirty="0"/>
              <a:t>       8        7</a:t>
            </a:r>
            <a:endParaRPr lang="sk-SK" sz="4000" u="sng" dirty="0"/>
          </a:p>
          <a:p>
            <a:pPr marL="0" indent="0">
              <a:lnSpc>
                <a:spcPct val="100000"/>
              </a:lnSpc>
              <a:buNone/>
            </a:pPr>
            <a:r>
              <a:rPr lang="sk-SK" sz="4000" u="sng" dirty="0"/>
              <a:t>     - 5  2        8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4000" dirty="0"/>
              <a:t>            0  2  5 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9DCACFE-7F48-E141-AE0D-6567167D11AB}"/>
              </a:ext>
            </a:extLst>
          </p:cNvPr>
          <p:cNvSpPr/>
          <p:nvPr/>
        </p:nvSpPr>
        <p:spPr>
          <a:xfrm>
            <a:off x="2240280" y="281178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F440EC9-EED2-B44F-6343-0101376D5048}"/>
              </a:ext>
            </a:extLst>
          </p:cNvPr>
          <p:cNvSpPr/>
          <p:nvPr/>
        </p:nvSpPr>
        <p:spPr>
          <a:xfrm>
            <a:off x="2966720" y="345313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36EEA5DB-8CC6-7854-0602-DD88C22C0BB1}"/>
              </a:ext>
            </a:extLst>
          </p:cNvPr>
          <p:cNvSpPr/>
          <p:nvPr/>
        </p:nvSpPr>
        <p:spPr>
          <a:xfrm>
            <a:off x="3502660" y="278257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E2430490-C10A-93C3-A27A-E9B78F14C076}"/>
              </a:ext>
            </a:extLst>
          </p:cNvPr>
          <p:cNvSpPr/>
          <p:nvPr/>
        </p:nvSpPr>
        <p:spPr>
          <a:xfrm>
            <a:off x="1640840" y="4362292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8A795B8-D256-8163-0D90-67BE517550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5"/>
          <a:stretch/>
        </p:blipFill>
        <p:spPr>
          <a:xfrm>
            <a:off x="9954994" y="344170"/>
            <a:ext cx="1972846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6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4A7B7-D64C-5395-AC5D-226620FC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960"/>
            <a:ext cx="10515600" cy="1325563"/>
          </a:xfrm>
        </p:spPr>
        <p:txBody>
          <a:bodyPr/>
          <a:lstStyle/>
          <a:p>
            <a:pPr algn="ctr"/>
            <a:r>
              <a:rPr lang="sk-SK" dirty="0"/>
              <a:t>činiteľ · činiteľ = súčin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EF6C38-A35A-134E-CB1C-1BEF2DEA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1 234 · 536 = </a:t>
            </a:r>
          </a:p>
        </p:txBody>
      </p:sp>
    </p:spTree>
    <p:extLst>
      <p:ext uri="{BB962C8B-B14F-4D97-AF65-F5344CB8AC3E}">
        <p14:creationId xmlns:p14="http://schemas.microsoft.com/office/powerpoint/2010/main" val="105982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4A7B7-D64C-5395-AC5D-226620FC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960"/>
            <a:ext cx="10515600" cy="1325563"/>
          </a:xfrm>
        </p:spPr>
        <p:txBody>
          <a:bodyPr/>
          <a:lstStyle/>
          <a:p>
            <a:pPr algn="ctr"/>
            <a:r>
              <a:rPr lang="sk-SK" dirty="0"/>
              <a:t>činiteľ · činiteľ = súčin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EF6C38-A35A-134E-CB1C-1BEF2DEA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6 532 · 72 = </a:t>
            </a:r>
          </a:p>
        </p:txBody>
      </p:sp>
    </p:spTree>
    <p:extLst>
      <p:ext uri="{BB962C8B-B14F-4D97-AF65-F5344CB8AC3E}">
        <p14:creationId xmlns:p14="http://schemas.microsoft.com/office/powerpoint/2010/main" val="134034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E9958-73B7-446E-D36A-78B5B5C69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delenec : deliteľ = podiel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51C8BE-508A-F3DF-1C0A-EACB7D19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5180 : 12 = </a:t>
            </a:r>
          </a:p>
        </p:txBody>
      </p:sp>
    </p:spTree>
    <p:extLst>
      <p:ext uri="{BB962C8B-B14F-4D97-AF65-F5344CB8AC3E}">
        <p14:creationId xmlns:p14="http://schemas.microsoft.com/office/powerpoint/2010/main" val="305614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E9958-73B7-446E-D36A-78B5B5C69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delenec : deliteľ = podiel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51C8BE-508A-F3DF-1C0A-EACB7D19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45 328 : 4 = </a:t>
            </a:r>
          </a:p>
        </p:txBody>
      </p:sp>
    </p:spTree>
    <p:extLst>
      <p:ext uri="{BB962C8B-B14F-4D97-AF65-F5344CB8AC3E}">
        <p14:creationId xmlns:p14="http://schemas.microsoft.com/office/powerpoint/2010/main" val="22561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727DC-32DA-B40B-E8D5-0EA2226A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5"/>
            <a:ext cx="10515600" cy="1325563"/>
          </a:xfrm>
        </p:spPr>
        <p:txBody>
          <a:bodyPr/>
          <a:lstStyle/>
          <a:p>
            <a:pPr algn="ctr"/>
            <a:r>
              <a:rPr lang="sk-SK" dirty="0"/>
              <a:t>„hadíky“</a:t>
            </a:r>
          </a:p>
        </p:txBody>
      </p:sp>
      <p:graphicFrame>
        <p:nvGraphicFramePr>
          <p:cNvPr id="5" name="Zástupný objekt pre obsah 3">
            <a:extLst>
              <a:ext uri="{FF2B5EF4-FFF2-40B4-BE49-F238E27FC236}">
                <a16:creationId xmlns:a16="http://schemas.microsoft.com/office/drawing/2014/main" id="{E7B9CDB9-5CB1-54A5-C145-E8955C45B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010056"/>
              </p:ext>
            </p:extLst>
          </p:nvPr>
        </p:nvGraphicFramePr>
        <p:xfrm>
          <a:off x="990600" y="1331119"/>
          <a:ext cx="10515600" cy="316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99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727DC-32DA-B40B-E8D5-0EA2226A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5"/>
            <a:ext cx="10515600" cy="1325563"/>
          </a:xfrm>
        </p:spPr>
        <p:txBody>
          <a:bodyPr/>
          <a:lstStyle/>
          <a:p>
            <a:pPr algn="ctr"/>
            <a:r>
              <a:rPr lang="sk-SK" dirty="0"/>
              <a:t>„hadíky“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23610EFC-0FCC-1CEF-E149-2803EE898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519182"/>
              </p:ext>
            </p:extLst>
          </p:nvPr>
        </p:nvGraphicFramePr>
        <p:xfrm>
          <a:off x="838200" y="5059680"/>
          <a:ext cx="10515600" cy="158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jekt pre obsah 3">
            <a:extLst>
              <a:ext uri="{FF2B5EF4-FFF2-40B4-BE49-F238E27FC236}">
                <a16:creationId xmlns:a16="http://schemas.microsoft.com/office/drawing/2014/main" id="{E7B9CDB9-5CB1-54A5-C145-E8955C45B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545041"/>
              </p:ext>
            </p:extLst>
          </p:nvPr>
        </p:nvGraphicFramePr>
        <p:xfrm>
          <a:off x="990600" y="1331119"/>
          <a:ext cx="10515600" cy="316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46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D9839-C39C-4344-358A-AAD58068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Čo má prednosť?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objekt pre obsah 3">
                <a:extLst>
                  <a:ext uri="{FF2B5EF4-FFF2-40B4-BE49-F238E27FC236}">
                    <a16:creationId xmlns:a16="http://schemas.microsoft.com/office/drawing/2014/main" id="{7C2D3939-067E-1440-2B34-A3E17B66714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111994048"/>
                  </p:ext>
                </p:extLst>
              </p:nvPr>
            </p:nvGraphicFramePr>
            <p:xfrm>
              <a:off x="5466080" y="2038985"/>
              <a:ext cx="5181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Zástupný objekt pre obsah 3">
                <a:extLst>
                  <a:ext uri="{FF2B5EF4-FFF2-40B4-BE49-F238E27FC236}">
                    <a16:creationId xmlns:a16="http://schemas.microsoft.com/office/drawing/2014/main" id="{7C2D3939-067E-1440-2B34-A3E17B66714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111994048"/>
                  </p:ext>
                </p:extLst>
              </p:nvPr>
            </p:nvGraphicFramePr>
            <p:xfrm>
              <a:off x="5466080" y="2038985"/>
              <a:ext cx="5181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63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D9839-C39C-4344-358A-AAD58068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Čo má prednosť?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Zástupný objekt pre obsah 3">
                <a:extLst>
                  <a:ext uri="{FF2B5EF4-FFF2-40B4-BE49-F238E27FC236}">
                    <a16:creationId xmlns:a16="http://schemas.microsoft.com/office/drawing/2014/main" id="{7C2D3939-067E-1440-2B34-A3E17B66714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769962943"/>
                  </p:ext>
                </p:extLst>
              </p:nvPr>
            </p:nvGraphicFramePr>
            <p:xfrm>
              <a:off x="9814560" y="142240"/>
              <a:ext cx="2230120" cy="16833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Zástupný objekt pre obsah 3">
                <a:extLst>
                  <a:ext uri="{FF2B5EF4-FFF2-40B4-BE49-F238E27FC236}">
                    <a16:creationId xmlns:a16="http://schemas.microsoft.com/office/drawing/2014/main" id="{7C2D3939-067E-1440-2B34-A3E17B667142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769962943"/>
                  </p:ext>
                </p:extLst>
              </p:nvPr>
            </p:nvGraphicFramePr>
            <p:xfrm>
              <a:off x="9814560" y="142240"/>
              <a:ext cx="2230120" cy="16833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9BAB6C-5345-E051-AD60-A04C50654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3680" y="1752601"/>
            <a:ext cx="10591800" cy="49479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/>
              <a:t>Vypočítaj a zoraď príklady podľa výsledkov od najmenšieho po najväčší. 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sk-SK" sz="2400" dirty="0"/>
              <a:t>100 – 4 . 15 =</a:t>
            </a:r>
          </a:p>
          <a:p>
            <a:pPr marL="457200" indent="-457200">
              <a:lnSpc>
                <a:spcPct val="250000"/>
              </a:lnSpc>
              <a:buAutoNum type="alphaUcParenR"/>
            </a:pPr>
            <a:r>
              <a:rPr lang="sk-SK" sz="2400" dirty="0"/>
              <a:t>55 – 0 . 4 + 15 . 2 =</a:t>
            </a:r>
          </a:p>
          <a:p>
            <a:pPr marL="457200" indent="-457200">
              <a:lnSpc>
                <a:spcPct val="250000"/>
              </a:lnSpc>
              <a:buAutoNum type="alphaUcParenR"/>
            </a:pPr>
            <a:r>
              <a:rPr lang="sk-SK" sz="2400" dirty="0"/>
              <a:t> (9 . 30 – 30) : 3 = </a:t>
            </a:r>
          </a:p>
          <a:p>
            <a:pPr marL="457200" indent="-457200">
              <a:lnSpc>
                <a:spcPct val="250000"/>
              </a:lnSpc>
              <a:buAutoNum type="alphaUcParenR"/>
            </a:pPr>
            <a:r>
              <a:rPr lang="sk-SK" sz="2400" dirty="0"/>
              <a:t>155 - (24 - 9) . 3 =</a:t>
            </a:r>
          </a:p>
        </p:txBody>
      </p:sp>
    </p:spTree>
    <p:extLst>
      <p:ext uri="{BB962C8B-B14F-4D97-AF65-F5344CB8AC3E}">
        <p14:creationId xmlns:p14="http://schemas.microsoft.com/office/powerpoint/2010/main" val="257440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DE35-CB61-36FD-014A-8E113536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&lt; Porovnanie &gt;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06D0B9-0E91-E02C-3A5C-8C84B1AD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5620 			6620</a:t>
            </a:r>
          </a:p>
          <a:p>
            <a:endParaRPr lang="sk-SK" dirty="0"/>
          </a:p>
          <a:p>
            <a:r>
              <a:rPr lang="sk-SK" dirty="0"/>
              <a:t>1673      			1376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1 345 257 		1 355 267</a:t>
            </a:r>
          </a:p>
          <a:p>
            <a:pPr marL="0" indent="0">
              <a:buNone/>
            </a:pPr>
            <a:r>
              <a:rPr lang="sk-SK" sz="3200" dirty="0"/>
              <a:t> </a:t>
            </a:r>
          </a:p>
          <a:p>
            <a:endParaRPr lang="sk-SK" sz="3200" dirty="0"/>
          </a:p>
          <a:p>
            <a:endParaRPr lang="sk-SK" sz="3200" dirty="0"/>
          </a:p>
          <a:p>
            <a:endParaRPr lang="sk-SK" sz="3200" dirty="0"/>
          </a:p>
          <a:p>
            <a:endParaRPr lang="sk-SK" sz="3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14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2E9CC-EE07-58E8-A67C-8F88959A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1. Operácie s prirodzenými číslami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7F0842-3576-0CCE-7B56-A9B4C273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i="1" dirty="0"/>
              <a:t>Čo môžeme s číslami robiť?</a:t>
            </a:r>
          </a:p>
          <a:p>
            <a:r>
              <a:rPr lang="sk-SK" i="1" dirty="0"/>
              <a:t>Sčítať (+), </a:t>
            </a:r>
          </a:p>
          <a:p>
            <a:r>
              <a:rPr lang="sk-SK" i="1" dirty="0"/>
              <a:t>Odčítať (-),</a:t>
            </a:r>
          </a:p>
          <a:p>
            <a:r>
              <a:rPr lang="sk-SK" i="1" dirty="0"/>
              <a:t>Vynásobiť (·), </a:t>
            </a:r>
          </a:p>
          <a:p>
            <a:r>
              <a:rPr lang="sk-SK" i="1" dirty="0">
                <a:sym typeface="Wingdings" panose="05000000000000000000" pitchFamily="2" charset="2"/>
              </a:rPr>
              <a:t>Vydeliť (:)</a:t>
            </a:r>
          </a:p>
          <a:p>
            <a:pPr marL="0" indent="0">
              <a:buNone/>
            </a:pP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8573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DE35-CB61-36FD-014A-8E113536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&lt; Porovnanie &gt;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06D0B9-0E91-E02C-3A5C-8C84B1AD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Čísla </a:t>
            </a:r>
            <a:r>
              <a:rPr lang="sk-SK" dirty="0"/>
              <a:t>5 031, 1350, 3 510, 3 501, 5 103 </a:t>
            </a:r>
            <a:r>
              <a:rPr lang="sk-SK" sz="2400" dirty="0"/>
              <a:t>usporiadaj od najväčšieho po najmenšie. 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                    &gt;                         &gt;                          &gt;                         &gt;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B7FABE57-2C61-7D88-6686-066DD9B3181B}"/>
              </a:ext>
            </a:extLst>
          </p:cNvPr>
          <p:cNvSpPr/>
          <p:nvPr/>
        </p:nvSpPr>
        <p:spPr>
          <a:xfrm>
            <a:off x="838200" y="3891280"/>
            <a:ext cx="165608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E3B8D789-1283-E05F-3860-20C972C71AC6}"/>
              </a:ext>
            </a:extLst>
          </p:cNvPr>
          <p:cNvSpPr/>
          <p:nvPr/>
        </p:nvSpPr>
        <p:spPr>
          <a:xfrm>
            <a:off x="2981960" y="3891280"/>
            <a:ext cx="165608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B931972-5ADD-2E64-7074-C37E8C123A7B}"/>
              </a:ext>
            </a:extLst>
          </p:cNvPr>
          <p:cNvSpPr/>
          <p:nvPr/>
        </p:nvSpPr>
        <p:spPr>
          <a:xfrm>
            <a:off x="5125720" y="3891280"/>
            <a:ext cx="165608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114F04F7-ED31-C46F-CB61-B9475BED32AB}"/>
              </a:ext>
            </a:extLst>
          </p:cNvPr>
          <p:cNvSpPr/>
          <p:nvPr/>
        </p:nvSpPr>
        <p:spPr>
          <a:xfrm>
            <a:off x="7269480" y="3891280"/>
            <a:ext cx="165608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2BD1050D-D79B-34FF-BB7A-261999A84A2C}"/>
              </a:ext>
            </a:extLst>
          </p:cNvPr>
          <p:cNvSpPr/>
          <p:nvPr/>
        </p:nvSpPr>
        <p:spPr>
          <a:xfrm>
            <a:off x="9413240" y="3891280"/>
            <a:ext cx="1656080" cy="70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298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DE35-CB61-36FD-014A-8E113536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&lt; Porovnanie &gt;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06D0B9-0E91-E02C-3A5C-8C84B1AD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/>
              <a:t>Ktoré najväčšie prirodzené číslo by mohlo byť pod machuľkou, aby platila nerovnosť? </a:t>
            </a:r>
          </a:p>
          <a:p>
            <a:pPr marL="0" indent="0" algn="ctr">
              <a:buNone/>
            </a:pPr>
            <a:r>
              <a:rPr lang="sk-SK" dirty="0"/>
              <a:t>   </a:t>
            </a:r>
          </a:p>
          <a:p>
            <a:pPr marL="0" indent="0" algn="ctr">
              <a:buNone/>
            </a:pPr>
            <a:r>
              <a:rPr lang="sk-SK" sz="3200" dirty="0"/>
              <a:t>. 4 &lt; 37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sz="2400" dirty="0"/>
          </a:p>
        </p:txBody>
      </p:sp>
      <p:sp>
        <p:nvSpPr>
          <p:cNvPr id="4" name="Výbuch: 14 bodov 3">
            <a:extLst>
              <a:ext uri="{FF2B5EF4-FFF2-40B4-BE49-F238E27FC236}">
                <a16:creationId xmlns:a16="http://schemas.microsoft.com/office/drawing/2014/main" id="{A17A012C-6D44-D8E8-9C66-B123FBF8B366}"/>
              </a:ext>
            </a:extLst>
          </p:cNvPr>
          <p:cNvSpPr/>
          <p:nvPr/>
        </p:nvSpPr>
        <p:spPr>
          <a:xfrm>
            <a:off x="4490720" y="3310731"/>
            <a:ext cx="975360" cy="883920"/>
          </a:xfrm>
          <a:prstGeom prst="irregularSeal2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587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D38B-AEF3-8D6B-7438-E1CA076E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Zaokrúhlenie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D9C71E-15F3-96E4-6789-0B2379FCE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542790"/>
          </a:xfrm>
        </p:spPr>
        <p:txBody>
          <a:bodyPr>
            <a:normAutofit/>
          </a:bodyPr>
          <a:lstStyle/>
          <a:p>
            <a:r>
              <a:rPr lang="sk-SK" sz="2400" dirty="0"/>
              <a:t>Ktoré z uvedených čísel bude po zaokrúhlení najväčšie? </a:t>
            </a:r>
          </a:p>
          <a:p>
            <a:pPr marL="514350" indent="-514350">
              <a:buAutoNum type="alphaUcParenR"/>
            </a:pPr>
            <a:r>
              <a:rPr lang="sk-SK" sz="2400" dirty="0"/>
              <a:t>7 399 po zaokrúhlení na tisícky</a:t>
            </a:r>
          </a:p>
          <a:p>
            <a:pPr marL="514350" indent="-514350">
              <a:buAutoNum type="alphaUcParenR"/>
            </a:pPr>
            <a:endParaRPr lang="sk-SK" sz="2400" dirty="0"/>
          </a:p>
          <a:p>
            <a:pPr marL="514350" indent="-514350">
              <a:buAutoNum type="alphaUcParenR"/>
            </a:pPr>
            <a:endParaRPr lang="sk-SK" sz="2400" dirty="0"/>
          </a:p>
          <a:p>
            <a:pPr marL="514350" indent="-514350">
              <a:buAutoNum type="alphaUcParenR"/>
            </a:pPr>
            <a:r>
              <a:rPr lang="sk-SK" sz="2400" dirty="0"/>
              <a:t>6 994 po zaokrúhlení na desiatky </a:t>
            </a:r>
          </a:p>
          <a:p>
            <a:pPr marL="514350" indent="-514350">
              <a:buAutoNum type="alphaUcParenR"/>
            </a:pPr>
            <a:endParaRPr lang="sk-SK" sz="2400" dirty="0"/>
          </a:p>
          <a:p>
            <a:pPr marL="514350" indent="-514350">
              <a:buAutoNum type="alphaUcParenR"/>
            </a:pPr>
            <a:endParaRPr lang="sk-SK" sz="2400" dirty="0"/>
          </a:p>
          <a:p>
            <a:pPr marL="514350" indent="-514350">
              <a:buAutoNum type="alphaUcParenR"/>
            </a:pPr>
            <a:r>
              <a:rPr lang="sk-SK" sz="2400" dirty="0"/>
              <a:t>7 560 po zaokrúhlení na stovky </a:t>
            </a:r>
          </a:p>
          <a:p>
            <a:pPr marL="514350" indent="-514350">
              <a:buAutoNum type="alphaUcParenR"/>
            </a:pP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BlokTextu 8">
                <a:extLst>
                  <a:ext uri="{FF2B5EF4-FFF2-40B4-BE49-F238E27FC236}">
                    <a16:creationId xmlns:a16="http://schemas.microsoft.com/office/drawing/2014/main" id="{DEC9565F-04C5-4B2D-BD35-ACF137BCE9AB}"/>
                  </a:ext>
                </a:extLst>
              </p:cNvPr>
              <p:cNvSpPr txBox="1"/>
              <p:nvPr/>
            </p:nvSpPr>
            <p:spPr>
              <a:xfrm>
                <a:off x="8128000" y="712787"/>
                <a:ext cx="721360" cy="7017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1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D56A17"/>
                  </a:buClr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sk-SK" sz="3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venir Next LT Pro"/>
                          <a:ea typeface="+mn-ea"/>
                          <a:cs typeface="+mn-cs"/>
                        </a:rPr>
                        <m:t>≐</m:t>
                      </m:r>
                    </m:oMath>
                  </m:oMathPara>
                </a14:m>
                <a:endParaRPr kumimoji="0" lang="sk-SK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BlokTextu 8">
                <a:extLst>
                  <a:ext uri="{FF2B5EF4-FFF2-40B4-BE49-F238E27FC236}">
                    <a16:creationId xmlns:a16="http://schemas.microsoft.com/office/drawing/2014/main" id="{DEC9565F-04C5-4B2D-BD35-ACF137BCE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0" y="712787"/>
                <a:ext cx="721360" cy="7017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937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DAFCE-613A-2584-9C07-874F96220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Vyčítaj z grafu</a:t>
            </a:r>
          </a:p>
        </p:txBody>
      </p:sp>
      <p:pic>
        <p:nvPicPr>
          <p:cNvPr id="11" name="Zástupný objekt pre obsah 10">
            <a:extLst>
              <a:ext uri="{FF2B5EF4-FFF2-40B4-BE49-F238E27FC236}">
                <a16:creationId xmlns:a16="http://schemas.microsoft.com/office/drawing/2014/main" id="{30D3C4DF-7691-D5CF-6686-6AC8F28841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054" y="2192555"/>
            <a:ext cx="5602866" cy="3349725"/>
          </a:xfrm>
        </p:spPr>
      </p:pic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FD49C87B-BD5A-F3EE-70AE-A8E23537C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9920" y="1691323"/>
            <a:ext cx="6360160" cy="4724809"/>
          </a:xfrm>
        </p:spPr>
        <p:txBody>
          <a:bodyPr>
            <a:normAutofit/>
          </a:bodyPr>
          <a:lstStyle/>
          <a:p>
            <a:r>
              <a:rPr lang="sk-SK" sz="2400" dirty="0"/>
              <a:t>Koľko žiakov písalo písomku z informatiky? </a:t>
            </a:r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11058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DAFCE-613A-2584-9C07-874F96220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Vyčítaj z grafu</a:t>
            </a:r>
          </a:p>
        </p:txBody>
      </p:sp>
      <p:pic>
        <p:nvPicPr>
          <p:cNvPr id="11" name="Zástupný objekt pre obsah 10">
            <a:extLst>
              <a:ext uri="{FF2B5EF4-FFF2-40B4-BE49-F238E27FC236}">
                <a16:creationId xmlns:a16="http://schemas.microsoft.com/office/drawing/2014/main" id="{30D3C4DF-7691-D5CF-6686-6AC8F28841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094" y="2111275"/>
            <a:ext cx="5602866" cy="3349725"/>
          </a:xfrm>
        </p:spPr>
      </p:pic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FD49C87B-BD5A-F3EE-70AE-A8E23537C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8960" y="1511518"/>
            <a:ext cx="6543040" cy="4953726"/>
          </a:xfrm>
        </p:spPr>
        <p:txBody>
          <a:bodyPr>
            <a:normAutofit/>
          </a:bodyPr>
          <a:lstStyle/>
          <a:p>
            <a:r>
              <a:rPr lang="sk-SK" sz="2400" dirty="0"/>
              <a:t>Koľko žiakov napísalo písomku z informatiky na horšiu známku ako trojka? </a:t>
            </a:r>
          </a:p>
        </p:txBody>
      </p:sp>
    </p:spTree>
    <p:extLst>
      <p:ext uri="{BB962C8B-B14F-4D97-AF65-F5344CB8AC3E}">
        <p14:creationId xmlns:p14="http://schemas.microsoft.com/office/powerpoint/2010/main" val="1192512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20CFFD-E225-E65D-BB34-1A849894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Súčet čísel 45 a 15 deľ ich rozdielom.</a:t>
            </a:r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Súčet čísel 161 a 95 deľ rozdielom čísel 72 a 68. </a:t>
            </a:r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6623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20CFFD-E225-E65D-BB34-1A849894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4140200" cy="4195763"/>
          </a:xfrm>
        </p:spPr>
        <p:txBody>
          <a:bodyPr/>
          <a:lstStyle/>
          <a:p>
            <a:r>
              <a:rPr lang="sk-SK" dirty="0"/>
              <a:t>Doplň za otáznik správne číslo: </a:t>
            </a:r>
          </a:p>
          <a:p>
            <a:endParaRPr lang="sk-SK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D6A94A4-3EB2-0177-FDB5-C81192000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247902"/>
              </p:ext>
            </p:extLst>
          </p:nvPr>
        </p:nvGraphicFramePr>
        <p:xfrm>
          <a:off x="4389120" y="1574800"/>
          <a:ext cx="7802880" cy="475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621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20CFFD-E225-E65D-BB34-1A849894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4140200" cy="4195763"/>
          </a:xfrm>
        </p:spPr>
        <p:txBody>
          <a:bodyPr/>
          <a:lstStyle/>
          <a:p>
            <a:r>
              <a:rPr lang="sk-SK" dirty="0"/>
              <a:t>Zisti aké čísla majú byť v prázdnych rámikoch.</a:t>
            </a:r>
          </a:p>
          <a:p>
            <a:endParaRPr lang="sk-SK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D6A94A4-3EB2-0177-FDB5-C81192000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8163817"/>
              </p:ext>
            </p:extLst>
          </p:nvPr>
        </p:nvGraphicFramePr>
        <p:xfrm>
          <a:off x="2194560" y="1388640"/>
          <a:ext cx="7802880" cy="475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749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pic>
        <p:nvPicPr>
          <p:cNvPr id="5" name="Zástupný objekt pre obsah 4" descr="Jablko výplň plnou farbou">
            <a:extLst>
              <a:ext uri="{FF2B5EF4-FFF2-40B4-BE49-F238E27FC236}">
                <a16:creationId xmlns:a16="http://schemas.microsoft.com/office/drawing/2014/main" id="{9EF7CAF3-9046-BF6F-9F85-E1F717888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39" y="1568290"/>
            <a:ext cx="758349" cy="758349"/>
          </a:xfrm>
        </p:spPr>
      </p:pic>
      <p:pic>
        <p:nvPicPr>
          <p:cNvPr id="6" name="Zástupný objekt pre obsah 4" descr="Jablko výplň plnou farbou">
            <a:extLst>
              <a:ext uri="{FF2B5EF4-FFF2-40B4-BE49-F238E27FC236}">
                <a16:creationId xmlns:a16="http://schemas.microsoft.com/office/drawing/2014/main" id="{74913624-E9FE-CB04-B594-F2797D272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0719" y="1568289"/>
            <a:ext cx="758349" cy="758349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BB7843B1-075F-153C-50EF-9EAEDA073822}"/>
              </a:ext>
            </a:extLst>
          </p:cNvPr>
          <p:cNvSpPr txBox="1"/>
          <p:nvPr/>
        </p:nvSpPr>
        <p:spPr>
          <a:xfrm>
            <a:off x="1459388" y="1808480"/>
            <a:ext cx="224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chemeClr val="bg2"/>
                </a:solidFill>
              </a:rPr>
              <a:t>+              =  10				        </a:t>
            </a:r>
          </a:p>
        </p:txBody>
      </p:sp>
      <p:pic>
        <p:nvPicPr>
          <p:cNvPr id="8" name="Zástupný objekt pre obsah 4" descr="Jablko výplň plnou farbou">
            <a:extLst>
              <a:ext uri="{FF2B5EF4-FFF2-40B4-BE49-F238E27FC236}">
                <a16:creationId xmlns:a16="http://schemas.microsoft.com/office/drawing/2014/main" id="{E78CB5F4-F242-18A1-4B8E-FA9BC8967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38" y="2629634"/>
            <a:ext cx="758349" cy="758349"/>
          </a:xfrm>
          <a:prstGeom prst="rect">
            <a:avLst/>
          </a:prstGeo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4D063300-9900-0E96-1E4D-1E1488A2E717}"/>
              </a:ext>
            </a:extLst>
          </p:cNvPr>
          <p:cNvSpPr txBox="1"/>
          <p:nvPr/>
        </p:nvSpPr>
        <p:spPr>
          <a:xfrm>
            <a:off x="1459387" y="2828835"/>
            <a:ext cx="224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chemeClr val="bg2"/>
                </a:solidFill>
              </a:rPr>
              <a:t>+              =  8				        </a:t>
            </a:r>
          </a:p>
        </p:txBody>
      </p:sp>
      <p:pic>
        <p:nvPicPr>
          <p:cNvPr id="11" name="Grafický objekt 10" descr="Banán výplň plnou farbou">
            <a:extLst>
              <a:ext uri="{FF2B5EF4-FFF2-40B4-BE49-F238E27FC236}">
                <a16:creationId xmlns:a16="http://schemas.microsoft.com/office/drawing/2014/main" id="{2CC72716-8828-5F96-BF95-D49A822270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2454" y="2616160"/>
            <a:ext cx="758350" cy="758350"/>
          </a:xfrm>
          <a:prstGeom prst="rect">
            <a:avLst/>
          </a:prstGeom>
        </p:spPr>
      </p:pic>
      <p:pic>
        <p:nvPicPr>
          <p:cNvPr id="12" name="Grafický objekt 11" descr="Banán výplň plnou farbou">
            <a:extLst>
              <a:ext uri="{FF2B5EF4-FFF2-40B4-BE49-F238E27FC236}">
                <a16:creationId xmlns:a16="http://schemas.microsoft.com/office/drawing/2014/main" id="{E7099995-0C99-E2D9-AD2F-8E8F7151E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38" y="3649989"/>
            <a:ext cx="758350" cy="758350"/>
          </a:xfrm>
          <a:prstGeom prst="rect">
            <a:avLst/>
          </a:prstGeom>
        </p:spPr>
      </p:pic>
      <p:sp>
        <p:nvSpPr>
          <p:cNvPr id="13" name="BlokTextu 12">
            <a:extLst>
              <a:ext uri="{FF2B5EF4-FFF2-40B4-BE49-F238E27FC236}">
                <a16:creationId xmlns:a16="http://schemas.microsoft.com/office/drawing/2014/main" id="{4EBF7962-D3E0-8862-EF98-BCC6C5A070F6}"/>
              </a:ext>
            </a:extLst>
          </p:cNvPr>
          <p:cNvSpPr txBox="1"/>
          <p:nvPr/>
        </p:nvSpPr>
        <p:spPr>
          <a:xfrm>
            <a:off x="1459385" y="4972134"/>
            <a:ext cx="684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chemeClr val="bg2"/>
                </a:solidFill>
              </a:rPr>
              <a:t>+              	+	  	=  ? 			        </a:t>
            </a:r>
          </a:p>
        </p:txBody>
      </p:sp>
      <p:pic>
        <p:nvPicPr>
          <p:cNvPr id="15" name="Grafický objekt 14" descr="Citrón výplň plnou farbou">
            <a:extLst>
              <a:ext uri="{FF2B5EF4-FFF2-40B4-BE49-F238E27FC236}">
                <a16:creationId xmlns:a16="http://schemas.microsoft.com/office/drawing/2014/main" id="{6B0DAD77-2F0C-C89D-9C36-74B9675081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98055" y="4878265"/>
            <a:ext cx="822332" cy="822332"/>
          </a:xfrm>
          <a:prstGeom prst="rect">
            <a:avLst/>
          </a:prstGeom>
        </p:spPr>
      </p:pic>
      <p:pic>
        <p:nvPicPr>
          <p:cNvPr id="19" name="Zástupný objekt pre obsah 4" descr="Jablko výplň plnou farbou">
            <a:extLst>
              <a:ext uri="{FF2B5EF4-FFF2-40B4-BE49-F238E27FC236}">
                <a16:creationId xmlns:a16="http://schemas.microsoft.com/office/drawing/2014/main" id="{948829B3-560F-1666-C980-16A9A759F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37" y="4866266"/>
            <a:ext cx="758349" cy="758349"/>
          </a:xfrm>
          <a:prstGeom prst="rect">
            <a:avLst/>
          </a:prstGeom>
        </p:spPr>
      </p:pic>
      <p:pic>
        <p:nvPicPr>
          <p:cNvPr id="20" name="Grafický objekt 19" descr="Banán výplň plnou farbou">
            <a:extLst>
              <a:ext uri="{FF2B5EF4-FFF2-40B4-BE49-F238E27FC236}">
                <a16:creationId xmlns:a16="http://schemas.microsoft.com/office/drawing/2014/main" id="{CA08900A-DA78-3549-D5CE-5BA31A40D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87795" y="4808245"/>
            <a:ext cx="758350" cy="758350"/>
          </a:xfrm>
          <a:prstGeom prst="rect">
            <a:avLst/>
          </a:prstGeom>
        </p:spPr>
      </p:pic>
      <p:pic>
        <p:nvPicPr>
          <p:cNvPr id="21" name="Grafický objekt 20" descr="Citrón výplň plnou farbou">
            <a:extLst>
              <a:ext uri="{FF2B5EF4-FFF2-40B4-BE49-F238E27FC236}">
                <a16:creationId xmlns:a16="http://schemas.microsoft.com/office/drawing/2014/main" id="{74574141-C375-3B7A-D19F-4AC65639EA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95866" y="3603191"/>
            <a:ext cx="822332" cy="822332"/>
          </a:xfrm>
          <a:prstGeom prst="rect">
            <a:avLst/>
          </a:prstGeom>
        </p:spPr>
      </p:pic>
      <p:sp>
        <p:nvSpPr>
          <p:cNvPr id="22" name="BlokTextu 21">
            <a:extLst>
              <a:ext uri="{FF2B5EF4-FFF2-40B4-BE49-F238E27FC236}">
                <a16:creationId xmlns:a16="http://schemas.microsoft.com/office/drawing/2014/main" id="{7576CAAB-80EE-85BF-EC6B-9B04BD5519BB}"/>
              </a:ext>
            </a:extLst>
          </p:cNvPr>
          <p:cNvSpPr txBox="1"/>
          <p:nvPr/>
        </p:nvSpPr>
        <p:spPr>
          <a:xfrm>
            <a:off x="1459386" y="3849736"/>
            <a:ext cx="224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chemeClr val="bg2"/>
                </a:solidFill>
              </a:rPr>
              <a:t>+              =  7				        </a:t>
            </a:r>
          </a:p>
        </p:txBody>
      </p:sp>
      <p:pic>
        <p:nvPicPr>
          <p:cNvPr id="24" name="Grafický objekt 23" descr="Banán výplň plnou farbou">
            <a:extLst>
              <a:ext uri="{FF2B5EF4-FFF2-40B4-BE49-F238E27FC236}">
                <a16:creationId xmlns:a16="http://schemas.microsoft.com/office/drawing/2014/main" id="{C9C70DC1-F5C9-9E00-34C1-440966630C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5542" y="4850317"/>
            <a:ext cx="758350" cy="75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03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20CFFD-E225-E65D-BB34-1A849894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4140200" cy="4195763"/>
          </a:xfrm>
        </p:spPr>
        <p:txBody>
          <a:bodyPr/>
          <a:lstStyle/>
          <a:p>
            <a:r>
              <a:rPr lang="sk-SK" dirty="0"/>
              <a:t>Zisti aké čísla majú byť v prázdnych rámikoch.</a:t>
            </a:r>
          </a:p>
          <a:p>
            <a:endParaRPr lang="sk-SK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D6A94A4-3EB2-0177-FDB5-C81192000300}"/>
              </a:ext>
            </a:extLst>
          </p:cNvPr>
          <p:cNvGraphicFramePr/>
          <p:nvPr/>
        </p:nvGraphicFramePr>
        <p:xfrm>
          <a:off x="2194560" y="1388640"/>
          <a:ext cx="7802880" cy="475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01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185CF-0874-454C-6532-5781DD72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číslo 2 847 635 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AA066279-1E9C-A037-E67C-A1901895E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17551" y="2560320"/>
            <a:ext cx="5556898" cy="2438400"/>
          </a:xfrm>
        </p:spPr>
      </p:pic>
    </p:spTree>
    <p:extLst>
      <p:ext uri="{BB962C8B-B14F-4D97-AF65-F5344CB8AC3E}">
        <p14:creationId xmlns:p14="http://schemas.microsoft.com/office/powerpoint/2010/main" val="37005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pic>
        <p:nvPicPr>
          <p:cNvPr id="7" name="Zástupný objekt pre obsah 4">
            <a:extLst>
              <a:ext uri="{FF2B5EF4-FFF2-40B4-BE49-F238E27FC236}">
                <a16:creationId xmlns:a16="http://schemas.microsoft.com/office/drawing/2014/main" id="{38BAC82F-760E-4D05-F9DA-D9CA4262B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1594" t="4833" r="1192"/>
          <a:stretch/>
        </p:blipFill>
        <p:spPr>
          <a:xfrm>
            <a:off x="1209041" y="2346959"/>
            <a:ext cx="9814560" cy="2794317"/>
          </a:xfrm>
        </p:spPr>
      </p:pic>
    </p:spTree>
    <p:extLst>
      <p:ext uri="{BB962C8B-B14F-4D97-AF65-F5344CB8AC3E}">
        <p14:creationId xmlns:p14="http://schemas.microsoft.com/office/powerpoint/2010/main" val="1725289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10F51-3246-589D-E14D-DFAB9DFF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Hádanky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20CFFD-E225-E65D-BB34-1A8498943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4140200" cy="4195763"/>
          </a:xfrm>
        </p:spPr>
        <p:txBody>
          <a:bodyPr/>
          <a:lstStyle/>
          <a:p>
            <a:r>
              <a:rPr lang="sk-SK" dirty="0"/>
              <a:t>Doplň chýbajúce čísla do krúžkov tak, aby súčet na každej strane trojuholníka bol 333. </a:t>
            </a:r>
          </a:p>
          <a:p>
            <a:endParaRPr lang="sk-SK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158FF6C-6B8B-2878-7AB9-A2543D3D9DCC}"/>
              </a:ext>
            </a:extLst>
          </p:cNvPr>
          <p:cNvSpPr/>
          <p:nvPr/>
        </p:nvSpPr>
        <p:spPr>
          <a:xfrm>
            <a:off x="7675880" y="1403191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07E5FC5-92E7-B321-8FEC-1F1C73AEE9EC}"/>
              </a:ext>
            </a:extLst>
          </p:cNvPr>
          <p:cNvSpPr/>
          <p:nvPr/>
        </p:nvSpPr>
        <p:spPr>
          <a:xfrm>
            <a:off x="6512560" y="2882740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0C58E96-084E-CB9D-AA39-0682AA1A4839}"/>
              </a:ext>
            </a:extLst>
          </p:cNvPr>
          <p:cNvSpPr/>
          <p:nvPr/>
        </p:nvSpPr>
        <p:spPr>
          <a:xfrm>
            <a:off x="5344160" y="4620415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985EFCDD-1891-A1E4-B21D-50417299207A}"/>
              </a:ext>
            </a:extLst>
          </p:cNvPr>
          <p:cNvSpPr/>
          <p:nvPr/>
        </p:nvSpPr>
        <p:spPr>
          <a:xfrm>
            <a:off x="8844280" y="2882740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8066EF8D-0C6C-A193-FB03-AA2835748099}"/>
              </a:ext>
            </a:extLst>
          </p:cNvPr>
          <p:cNvSpPr/>
          <p:nvPr/>
        </p:nvSpPr>
        <p:spPr>
          <a:xfrm>
            <a:off x="10007600" y="4620414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6F198C77-89C5-101D-6B07-7A0879514E70}"/>
              </a:ext>
            </a:extLst>
          </p:cNvPr>
          <p:cNvSpPr/>
          <p:nvPr/>
        </p:nvSpPr>
        <p:spPr>
          <a:xfrm>
            <a:off x="7675880" y="4598822"/>
            <a:ext cx="1168400" cy="10925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C3D6C70-C837-422A-2A41-1072F1BA8F87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341452" y="2335713"/>
            <a:ext cx="1505536" cy="2444697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FBDE18F8-4215-0918-1845-61E6CDE50A68}"/>
              </a:ext>
            </a:extLst>
          </p:cNvPr>
          <p:cNvCxnSpPr>
            <a:stCxn id="4" idx="5"/>
            <a:endCxn id="9" idx="1"/>
          </p:cNvCxnSpPr>
          <p:nvPr/>
        </p:nvCxnSpPr>
        <p:spPr>
          <a:xfrm>
            <a:off x="8673172" y="2335713"/>
            <a:ext cx="1505536" cy="2444696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3205FCC6-5293-8F83-72A5-EEA07B93DC7F}"/>
              </a:ext>
            </a:extLst>
          </p:cNvPr>
          <p:cNvCxnSpPr>
            <a:stCxn id="7" idx="6"/>
            <a:endCxn id="9" idx="2"/>
          </p:cNvCxnSpPr>
          <p:nvPr/>
        </p:nvCxnSpPr>
        <p:spPr>
          <a:xfrm flipV="1">
            <a:off x="6512560" y="5166673"/>
            <a:ext cx="3495040" cy="1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>
            <a:extLst>
              <a:ext uri="{FF2B5EF4-FFF2-40B4-BE49-F238E27FC236}">
                <a16:creationId xmlns:a16="http://schemas.microsoft.com/office/drawing/2014/main" id="{B56C9F22-D4B8-D444-04D7-F979CDDA793E}"/>
              </a:ext>
            </a:extLst>
          </p:cNvPr>
          <p:cNvSpPr txBox="1"/>
          <p:nvPr/>
        </p:nvSpPr>
        <p:spPr>
          <a:xfrm>
            <a:off x="7876601" y="1718616"/>
            <a:ext cx="76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85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8ADE3470-AFB3-9DB5-3BCD-A717D9E6D5E3}"/>
              </a:ext>
            </a:extLst>
          </p:cNvPr>
          <p:cNvSpPr txBox="1"/>
          <p:nvPr/>
        </p:nvSpPr>
        <p:spPr>
          <a:xfrm>
            <a:off x="6726042" y="3198165"/>
            <a:ext cx="76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150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86CB7CF4-F2FC-DA4A-9D5B-7140FF767DE7}"/>
              </a:ext>
            </a:extLst>
          </p:cNvPr>
          <p:cNvSpPr txBox="1"/>
          <p:nvPr/>
        </p:nvSpPr>
        <p:spPr>
          <a:xfrm>
            <a:off x="10178708" y="4914247"/>
            <a:ext cx="76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23545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9C80C-AEC0-7001-E083-B52B34B4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Urči...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2170AA-9DCF-8FC0-1A1F-C9632AD4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515600" cy="50698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k-SK" dirty="0"/>
              <a:t>Počet jednotiek v čísle 33 608 </a:t>
            </a:r>
          </a:p>
          <a:p>
            <a:pPr>
              <a:lnSpc>
                <a:spcPct val="200000"/>
              </a:lnSpc>
            </a:pPr>
            <a:r>
              <a:rPr lang="sk-SK" dirty="0"/>
              <a:t>Počet desiatok v čísle 87 834 </a:t>
            </a:r>
          </a:p>
          <a:p>
            <a:pPr>
              <a:lnSpc>
                <a:spcPct val="200000"/>
              </a:lnSpc>
            </a:pPr>
            <a:r>
              <a:rPr lang="sk-SK" dirty="0"/>
              <a:t>Počet tisícok v čísle 86 013 </a:t>
            </a:r>
          </a:p>
          <a:p>
            <a:pPr>
              <a:lnSpc>
                <a:spcPct val="200000"/>
              </a:lnSpc>
            </a:pPr>
            <a:r>
              <a:rPr lang="sk-SK" dirty="0"/>
              <a:t>Počet stoviek v čísle 1 704</a:t>
            </a:r>
          </a:p>
          <a:p>
            <a:pPr>
              <a:lnSpc>
                <a:spcPct val="200000"/>
              </a:lnSpc>
            </a:pPr>
            <a:r>
              <a:rPr lang="sk-SK" dirty="0"/>
              <a:t>Počet miliónov v čísle 856 903 </a:t>
            </a:r>
          </a:p>
        </p:txBody>
      </p:sp>
    </p:spTree>
    <p:extLst>
      <p:ext uri="{BB962C8B-B14F-4D97-AF65-F5344CB8AC3E}">
        <p14:creationId xmlns:p14="http://schemas.microsoft.com/office/powerpoint/2010/main" val="136738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A3CF0-AF58-1A05-50DC-3B7E316B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sčítanec + sčítanec = súčet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7DBF87-C6DE-AFD0-69E7-F9E9EC6FF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2 379 571 + 190 + 11 111 = </a:t>
            </a:r>
          </a:p>
        </p:txBody>
      </p:sp>
    </p:spTree>
    <p:extLst>
      <p:ext uri="{BB962C8B-B14F-4D97-AF65-F5344CB8AC3E}">
        <p14:creationId xmlns:p14="http://schemas.microsoft.com/office/powerpoint/2010/main" val="68408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A3CF0-AF58-1A05-50DC-3B7E316B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sčítanec + sčítanec = súčet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7DBF87-C6DE-AFD0-69E7-F9E9EC6FF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103 617 + 221 273 = </a:t>
            </a:r>
          </a:p>
        </p:txBody>
      </p:sp>
    </p:spTree>
    <p:extLst>
      <p:ext uri="{BB962C8B-B14F-4D97-AF65-F5344CB8AC3E}">
        <p14:creationId xmlns:p14="http://schemas.microsoft.com/office/powerpoint/2010/main" val="186734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A3713-2835-7E02-8456-8C336D34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menšenec – menšiteľ = rozdiel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4D1A42-7C4E-4EFA-2293-A854161B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19 760 – 3 825 =  </a:t>
            </a:r>
          </a:p>
        </p:txBody>
      </p:sp>
    </p:spTree>
    <p:extLst>
      <p:ext uri="{BB962C8B-B14F-4D97-AF65-F5344CB8AC3E}">
        <p14:creationId xmlns:p14="http://schemas.microsoft.com/office/powerpoint/2010/main" val="410863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A3713-2835-7E02-8456-8C336D34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menšenec – menšiteľ = rozdiel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4D1A42-7C4E-4EFA-2293-A854161B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1 000 000 – 111  =  </a:t>
            </a:r>
          </a:p>
        </p:txBody>
      </p:sp>
    </p:spTree>
    <p:extLst>
      <p:ext uri="{BB962C8B-B14F-4D97-AF65-F5344CB8AC3E}">
        <p14:creationId xmlns:p14="http://schemas.microsoft.com/office/powerpoint/2010/main" val="62913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71DAE-16B0-000A-873F-1771AAE6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„machuľky“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65336B-7626-5FE9-5CC8-FFB25761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24"/>
            <a:ext cx="10515600" cy="4453890"/>
          </a:xfrm>
        </p:spPr>
        <p:txBody>
          <a:bodyPr/>
          <a:lstStyle/>
          <a:p>
            <a:r>
              <a:rPr lang="sk-SK" dirty="0"/>
              <a:t>Doplň chýbajúce číslice, aby platilo: </a:t>
            </a:r>
          </a:p>
          <a:p>
            <a:endParaRPr lang="sk-SK" dirty="0"/>
          </a:p>
          <a:p>
            <a:pPr marL="0" indent="0">
              <a:lnSpc>
                <a:spcPct val="100000"/>
              </a:lnSpc>
              <a:buNone/>
            </a:pPr>
            <a:r>
              <a:rPr lang="sk-SK" sz="4000" dirty="0"/>
              <a:t>   4  3      2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4000" u="sng" dirty="0"/>
              <a:t>       8  6       6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4000" dirty="0"/>
              <a:t>   5      3  6   0 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9DCACFE-7F48-E141-AE0D-6567167D11AB}"/>
              </a:ext>
            </a:extLst>
          </p:cNvPr>
          <p:cNvSpPr/>
          <p:nvPr/>
        </p:nvSpPr>
        <p:spPr>
          <a:xfrm>
            <a:off x="2214880" y="286512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F440EC9-EED2-B44F-6343-0101376D5048}"/>
              </a:ext>
            </a:extLst>
          </p:cNvPr>
          <p:cNvSpPr/>
          <p:nvPr/>
        </p:nvSpPr>
        <p:spPr>
          <a:xfrm>
            <a:off x="2814320" y="353568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36EEA5DB-8CC6-7854-0602-DD88C22C0BB1}"/>
              </a:ext>
            </a:extLst>
          </p:cNvPr>
          <p:cNvSpPr/>
          <p:nvPr/>
        </p:nvSpPr>
        <p:spPr>
          <a:xfrm>
            <a:off x="3388360" y="2875280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E2430490-C10A-93C3-A27A-E9B78F14C076}"/>
              </a:ext>
            </a:extLst>
          </p:cNvPr>
          <p:cNvSpPr/>
          <p:nvPr/>
        </p:nvSpPr>
        <p:spPr>
          <a:xfrm>
            <a:off x="1640840" y="4362292"/>
            <a:ext cx="599440" cy="67056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71756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553</Words>
  <Application>Microsoft Office PowerPoint</Application>
  <PresentationFormat>Širokouhlá</PresentationFormat>
  <Paragraphs>155</Paragraphs>
  <Slides>31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7" baseType="lpstr">
      <vt:lpstr>Arial</vt:lpstr>
      <vt:lpstr>Avenir Next LT Pro</vt:lpstr>
      <vt:lpstr>AvenirNext LT Pro Medium</vt:lpstr>
      <vt:lpstr>Cambria Math</vt:lpstr>
      <vt:lpstr>Wingdings</vt:lpstr>
      <vt:lpstr>BlockprintVTI</vt:lpstr>
      <vt:lpstr>Prípravný kurz na prijímačky OG 2024/25 </vt:lpstr>
      <vt:lpstr>1. Operácie s prirodzenými číslami </vt:lpstr>
      <vt:lpstr>číslo 2 847 635 </vt:lpstr>
      <vt:lpstr>Urči... </vt:lpstr>
      <vt:lpstr>sčítanec + sčítanec = súčet</vt:lpstr>
      <vt:lpstr>sčítanec + sčítanec = súčet</vt:lpstr>
      <vt:lpstr>menšenec – menšiteľ = rozdiel</vt:lpstr>
      <vt:lpstr>menšenec – menšiteľ = rozdiel</vt:lpstr>
      <vt:lpstr>„machuľky“ </vt:lpstr>
      <vt:lpstr>„machuľky“ </vt:lpstr>
      <vt:lpstr>činiteľ · činiteľ = súčin </vt:lpstr>
      <vt:lpstr>činiteľ · činiteľ = súčin </vt:lpstr>
      <vt:lpstr>delenec : deliteľ = podiel</vt:lpstr>
      <vt:lpstr>delenec : deliteľ = podiel</vt:lpstr>
      <vt:lpstr>„hadíky“</vt:lpstr>
      <vt:lpstr>„hadíky“</vt:lpstr>
      <vt:lpstr>Čo má prednosť? </vt:lpstr>
      <vt:lpstr>Čo má prednosť? </vt:lpstr>
      <vt:lpstr>&lt; Porovnanie &gt; </vt:lpstr>
      <vt:lpstr>&lt; Porovnanie &gt; </vt:lpstr>
      <vt:lpstr>&lt; Porovnanie &gt; </vt:lpstr>
      <vt:lpstr>Zaokrúhlenie</vt:lpstr>
      <vt:lpstr>Vyčítaj z grafu</vt:lpstr>
      <vt:lpstr>Vyčítaj z grafu</vt:lpstr>
      <vt:lpstr>Hádanky </vt:lpstr>
      <vt:lpstr>Hádanky </vt:lpstr>
      <vt:lpstr>Hádanky </vt:lpstr>
      <vt:lpstr>Hádanky </vt:lpstr>
      <vt:lpstr>Hádanky </vt:lpstr>
      <vt:lpstr>Hádanky </vt:lpstr>
      <vt:lpstr>Hádanky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Prípravný kurz na prijímačky OG 2023/24 </dc:title>
  <dc:creator>Kupcová Ľubica Mgr.</dc:creator>
  <cp:lastModifiedBy>Kupcova Lubica, nFyMa_m</cp:lastModifiedBy>
  <cp:revision>14</cp:revision>
  <dcterms:created xsi:type="dcterms:W3CDTF">2023-02-22T21:25:42Z</dcterms:created>
  <dcterms:modified xsi:type="dcterms:W3CDTF">2024-03-20T14:59:29Z</dcterms:modified>
</cp:coreProperties>
</file>