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8F56-7ACE-482F-A333-9DBBA5A611AC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AF42-A420-4397-B6F0-2CC20A6440E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Projekt edukacyjny „</a:t>
            </a:r>
            <a:r>
              <a:rPr lang="pl-PL" smtClean="0"/>
              <a:t>Ekoeksperymentarium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1026" name="Picture 2" descr="C:\Users\Mariola\Desktop\prezntacja\Ekoeksperymentarium 2a\316492514_888730852288686_1699641334754353311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2842" y="1600200"/>
            <a:ext cx="1921770" cy="2583025"/>
          </a:xfrm>
          <a:prstGeom prst="rect">
            <a:avLst/>
          </a:prstGeom>
          <a:noFill/>
        </p:spPr>
      </p:pic>
      <p:pic>
        <p:nvPicPr>
          <p:cNvPr id="1027" name="Picture 3" descr="C:\Users\Mariola\Desktop\prezntacja\Ekoeksperymentarium 2a\316559597_1145765139642539_123706565821111347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00174"/>
            <a:ext cx="2000264" cy="2312901"/>
          </a:xfrm>
          <a:prstGeom prst="rect">
            <a:avLst/>
          </a:prstGeom>
          <a:noFill/>
        </p:spPr>
      </p:pic>
      <p:pic>
        <p:nvPicPr>
          <p:cNvPr id="1028" name="Picture 4" descr="C:\Users\Mariola\Desktop\prezntacja\Ekoeksperymentarium 2a\316685953_4163328330457706_8876237410049032081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071941"/>
            <a:ext cx="2428892" cy="2071703"/>
          </a:xfrm>
          <a:prstGeom prst="rect">
            <a:avLst/>
          </a:prstGeom>
          <a:noFill/>
        </p:spPr>
      </p:pic>
      <p:pic>
        <p:nvPicPr>
          <p:cNvPr id="1029" name="Picture 5" descr="C:\Users\Mariola\Desktop\prezntacja\Ekoeksperymentarium 2a\316586854_432977982188392_7824660699804744633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572264" y="1500174"/>
            <a:ext cx="2231364" cy="2999146"/>
          </a:xfrm>
          <a:prstGeom prst="rect">
            <a:avLst/>
          </a:prstGeom>
          <a:noFill/>
        </p:spPr>
      </p:pic>
      <p:pic>
        <p:nvPicPr>
          <p:cNvPr id="1030" name="Picture 6" descr="C:\Users\Mariola\Desktop\prezntacja\Ekoeksperymentarium 2a\316559597_1145765139642539_1237065658211113474_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2714620"/>
            <a:ext cx="1857388" cy="2262195"/>
          </a:xfrm>
          <a:prstGeom prst="rect">
            <a:avLst/>
          </a:prstGeom>
          <a:noFill/>
        </p:spPr>
      </p:pic>
      <p:pic>
        <p:nvPicPr>
          <p:cNvPr id="1031" name="Picture 7" descr="C:\Users\Mariola\Desktop\prezntacja\Ekoeksperymentarium 2a\316615170_814993289805287_7062190907971680972_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714752"/>
            <a:ext cx="2200278" cy="2957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Projekt edukacyjny „Ekoeksperymentarium”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edukacyjny „Ekoekpsperymentarium”</dc:title>
  <dc:creator>Mariola</dc:creator>
  <cp:lastModifiedBy>Mariola</cp:lastModifiedBy>
  <cp:revision>2</cp:revision>
  <dcterms:created xsi:type="dcterms:W3CDTF">2022-12-09T11:19:11Z</dcterms:created>
  <dcterms:modified xsi:type="dcterms:W3CDTF">2022-12-13T08:41:59Z</dcterms:modified>
</cp:coreProperties>
</file>