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8B4AD9-0CEF-4F1C-B328-404CB02545A5}" v="11" dt="2023-03-12T16:02:57.5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nieszka Długosz" userId="69a8b2a97c0a6ac1" providerId="LiveId" clId="{4C8B4AD9-0CEF-4F1C-B328-404CB02545A5}"/>
    <pc:docChg chg="undo custSel addSld modSld addMainMaster delMainMaster">
      <pc:chgData name="Agnieszka Długosz" userId="69a8b2a97c0a6ac1" providerId="LiveId" clId="{4C8B4AD9-0CEF-4F1C-B328-404CB02545A5}" dt="2023-03-13T20:14:04.680" v="101" actId="20577"/>
      <pc:docMkLst>
        <pc:docMk/>
      </pc:docMkLst>
      <pc:sldChg chg="addSp delSp modSp new mod setBg modClrScheme chgLayout">
        <pc:chgData name="Agnieszka Długosz" userId="69a8b2a97c0a6ac1" providerId="LiveId" clId="{4C8B4AD9-0CEF-4F1C-B328-404CB02545A5}" dt="2023-03-12T16:03:06.168" v="97" actId="14100"/>
        <pc:sldMkLst>
          <pc:docMk/>
          <pc:sldMk cId="509601858" sldId="256"/>
        </pc:sldMkLst>
        <pc:spChg chg="del mod">
          <ac:chgData name="Agnieszka Długosz" userId="69a8b2a97c0a6ac1" providerId="LiveId" clId="{4C8B4AD9-0CEF-4F1C-B328-404CB02545A5}" dt="2023-03-12T15:54:49.017" v="3" actId="478"/>
          <ac:spMkLst>
            <pc:docMk/>
            <pc:sldMk cId="509601858" sldId="256"/>
            <ac:spMk id="2" creationId="{6942C068-8B61-5A0D-EEDB-721C50FC5DDA}"/>
          </ac:spMkLst>
        </pc:spChg>
        <pc:spChg chg="del">
          <ac:chgData name="Agnieszka Długosz" userId="69a8b2a97c0a6ac1" providerId="LiveId" clId="{4C8B4AD9-0CEF-4F1C-B328-404CB02545A5}" dt="2023-03-12T15:54:50.828" v="4" actId="478"/>
          <ac:spMkLst>
            <pc:docMk/>
            <pc:sldMk cId="509601858" sldId="256"/>
            <ac:spMk id="3" creationId="{026FCCBF-97C6-10B8-ED00-C68D1259AEEC}"/>
          </ac:spMkLst>
        </pc:spChg>
        <pc:spChg chg="add del mod">
          <ac:chgData name="Agnieszka Długosz" userId="69a8b2a97c0a6ac1" providerId="LiveId" clId="{4C8B4AD9-0CEF-4F1C-B328-404CB02545A5}" dt="2023-03-12T15:55:19.954" v="12"/>
          <ac:spMkLst>
            <pc:docMk/>
            <pc:sldMk cId="509601858" sldId="256"/>
            <ac:spMk id="6" creationId="{03511CE0-422D-2F1C-FF15-AAC2E45B765E}"/>
          </ac:spMkLst>
        </pc:spChg>
        <pc:spChg chg="add del">
          <ac:chgData name="Agnieszka Długosz" userId="69a8b2a97c0a6ac1" providerId="LiveId" clId="{4C8B4AD9-0CEF-4F1C-B328-404CB02545A5}" dt="2023-03-12T15:56:02.996" v="18" actId="26606"/>
          <ac:spMkLst>
            <pc:docMk/>
            <pc:sldMk cId="509601858" sldId="256"/>
            <ac:spMk id="7" creationId="{A6EF5A53-0A64-4CA5-B9C7-1CB97CB5CF1C}"/>
          </ac:spMkLst>
        </pc:spChg>
        <pc:spChg chg="add del">
          <ac:chgData name="Agnieszka Długosz" userId="69a8b2a97c0a6ac1" providerId="LiveId" clId="{4C8B4AD9-0CEF-4F1C-B328-404CB02545A5}" dt="2023-03-12T15:56:02.996" v="18" actId="26606"/>
          <ac:spMkLst>
            <pc:docMk/>
            <pc:sldMk cId="509601858" sldId="256"/>
            <ac:spMk id="8" creationId="{34ABFBEA-4EB0-4D02-A2C0-1733CD3D6F12}"/>
          </ac:spMkLst>
        </pc:spChg>
        <pc:spChg chg="add del">
          <ac:chgData name="Agnieszka Długosz" userId="69a8b2a97c0a6ac1" providerId="LiveId" clId="{4C8B4AD9-0CEF-4F1C-B328-404CB02545A5}" dt="2023-03-12T15:56:02.996" v="18" actId="26606"/>
          <ac:spMkLst>
            <pc:docMk/>
            <pc:sldMk cId="509601858" sldId="256"/>
            <ac:spMk id="9" creationId="{19E083F6-57F4-487B-A766-EA0462B1EED8}"/>
          </ac:spMkLst>
        </pc:spChg>
        <pc:spChg chg="add del">
          <ac:chgData name="Agnieszka Długosz" userId="69a8b2a97c0a6ac1" providerId="LiveId" clId="{4C8B4AD9-0CEF-4F1C-B328-404CB02545A5}" dt="2023-03-12T15:55:33.947" v="16" actId="26606"/>
          <ac:spMkLst>
            <pc:docMk/>
            <pc:sldMk cId="509601858" sldId="256"/>
            <ac:spMk id="10" creationId="{62C0FBB6-4CCA-4358-9DD5-CDF2173E63C8}"/>
          </ac:spMkLst>
        </pc:spChg>
        <pc:spChg chg="add del">
          <ac:chgData name="Agnieszka Długosz" userId="69a8b2a97c0a6ac1" providerId="LiveId" clId="{4C8B4AD9-0CEF-4F1C-B328-404CB02545A5}" dt="2023-03-12T15:56:02.996" v="18" actId="26606"/>
          <ac:spMkLst>
            <pc:docMk/>
            <pc:sldMk cId="509601858" sldId="256"/>
            <ac:spMk id="11" creationId="{0940B077-B094-4A08-BE18-169281082A47}"/>
          </ac:spMkLst>
        </pc:spChg>
        <pc:spChg chg="add del">
          <ac:chgData name="Agnieszka Długosz" userId="69a8b2a97c0a6ac1" providerId="LiveId" clId="{4C8B4AD9-0CEF-4F1C-B328-404CB02545A5}" dt="2023-03-12T15:56:02.996" v="18" actId="26606"/>
          <ac:spMkLst>
            <pc:docMk/>
            <pc:sldMk cId="509601858" sldId="256"/>
            <ac:spMk id="13" creationId="{D2B0C795-6883-4711-B6F6-83DDF5FCE8A1}"/>
          </ac:spMkLst>
        </pc:spChg>
        <pc:spChg chg="add del">
          <ac:chgData name="Agnieszka Długosz" userId="69a8b2a97c0a6ac1" providerId="LiveId" clId="{4C8B4AD9-0CEF-4F1C-B328-404CB02545A5}" dt="2023-03-12T15:55:33.947" v="16" actId="26606"/>
          <ac:spMkLst>
            <pc:docMk/>
            <pc:sldMk cId="509601858" sldId="256"/>
            <ac:spMk id="14" creationId="{11B2B030-4738-4359-9E46-144B7C8BFF8B}"/>
          </ac:spMkLst>
        </pc:spChg>
        <pc:spChg chg="add">
          <ac:chgData name="Agnieszka Długosz" userId="69a8b2a97c0a6ac1" providerId="LiveId" clId="{4C8B4AD9-0CEF-4F1C-B328-404CB02545A5}" dt="2023-03-12T15:56:12.990" v="19" actId="26606"/>
          <ac:spMkLst>
            <pc:docMk/>
            <pc:sldMk cId="509601858" sldId="256"/>
            <ac:spMk id="15" creationId="{D7ED8913-0295-4A95-B0E8-D143E80D7419}"/>
          </ac:spMkLst>
        </pc:spChg>
        <pc:spChg chg="add del">
          <ac:chgData name="Agnieszka Długosz" userId="69a8b2a97c0a6ac1" providerId="LiveId" clId="{4C8B4AD9-0CEF-4F1C-B328-404CB02545A5}" dt="2023-03-12T15:55:33.947" v="16" actId="26606"/>
          <ac:spMkLst>
            <pc:docMk/>
            <pc:sldMk cId="509601858" sldId="256"/>
            <ac:spMk id="16" creationId="{E722B2DD-E14D-4972-9D98-5D6E61B1B2D2}"/>
          </ac:spMkLst>
        </pc:spChg>
        <pc:picChg chg="add del mod">
          <ac:chgData name="Agnieszka Długosz" userId="69a8b2a97c0a6ac1" providerId="LiveId" clId="{4C8B4AD9-0CEF-4F1C-B328-404CB02545A5}" dt="2023-03-12T16:02:46.211" v="92" actId="478"/>
          <ac:picMkLst>
            <pc:docMk/>
            <pc:sldMk cId="509601858" sldId="256"/>
            <ac:picMk id="5" creationId="{459DFE43-6E24-44EA-722D-E25A40AEDB53}"/>
          </ac:picMkLst>
        </pc:picChg>
        <pc:picChg chg="add mod">
          <ac:chgData name="Agnieszka Długosz" userId="69a8b2a97c0a6ac1" providerId="LiveId" clId="{4C8B4AD9-0CEF-4F1C-B328-404CB02545A5}" dt="2023-03-12T16:03:06.168" v="97" actId="14100"/>
          <ac:picMkLst>
            <pc:docMk/>
            <pc:sldMk cId="509601858" sldId="256"/>
            <ac:picMk id="19" creationId="{898C1DC7-BBC1-A0CE-7E03-1337CF1D4AD7}"/>
          </ac:picMkLst>
        </pc:picChg>
        <pc:cxnChg chg="add del">
          <ac:chgData name="Agnieszka Długosz" userId="69a8b2a97c0a6ac1" providerId="LiveId" clId="{4C8B4AD9-0CEF-4F1C-B328-404CB02545A5}" dt="2023-03-12T15:55:33.947" v="16" actId="26606"/>
          <ac:cxnSpMkLst>
            <pc:docMk/>
            <pc:sldMk cId="509601858" sldId="256"/>
            <ac:cxnSpMk id="12" creationId="{9E6B771E-DDF7-430C-9462-BA1D3742C84E}"/>
          </ac:cxnSpMkLst>
        </pc:cxnChg>
        <pc:cxnChg chg="add del">
          <ac:chgData name="Agnieszka Długosz" userId="69a8b2a97c0a6ac1" providerId="LiveId" clId="{4C8B4AD9-0CEF-4F1C-B328-404CB02545A5}" dt="2023-03-12T15:55:33.947" v="16" actId="26606"/>
          <ac:cxnSpMkLst>
            <pc:docMk/>
            <pc:sldMk cId="509601858" sldId="256"/>
            <ac:cxnSpMk id="18" creationId="{CFF58F2B-EB8E-4311-BE8E-9497C5AF7EB2}"/>
          </ac:cxnSpMkLst>
        </pc:cxnChg>
      </pc:sldChg>
      <pc:sldChg chg="addSp delSp modSp new mod">
        <pc:chgData name="Agnieszka Długosz" userId="69a8b2a97c0a6ac1" providerId="LiveId" clId="{4C8B4AD9-0CEF-4F1C-B328-404CB02545A5}" dt="2023-03-13T20:14:04.680" v="101" actId="20577"/>
        <pc:sldMkLst>
          <pc:docMk/>
          <pc:sldMk cId="3444830875" sldId="257"/>
        </pc:sldMkLst>
        <pc:spChg chg="del">
          <ac:chgData name="Agnieszka Długosz" userId="69a8b2a97c0a6ac1" providerId="LiveId" clId="{4C8B4AD9-0CEF-4F1C-B328-404CB02545A5}" dt="2023-03-12T15:56:48.728" v="21"/>
          <ac:spMkLst>
            <pc:docMk/>
            <pc:sldMk cId="3444830875" sldId="257"/>
            <ac:spMk id="2" creationId="{F6A4E81D-A58A-E823-DE29-F59A48924886}"/>
          </ac:spMkLst>
        </pc:spChg>
        <pc:spChg chg="add del mod">
          <ac:chgData name="Agnieszka Długosz" userId="69a8b2a97c0a6ac1" providerId="LiveId" clId="{4C8B4AD9-0CEF-4F1C-B328-404CB02545A5}" dt="2023-03-12T15:57:10.370" v="24" actId="478"/>
          <ac:spMkLst>
            <pc:docMk/>
            <pc:sldMk cId="3444830875" sldId="257"/>
            <ac:spMk id="6" creationId="{7510D8B3-581C-1362-AB26-30E1929634D7}"/>
          </ac:spMkLst>
        </pc:spChg>
        <pc:spChg chg="add del mod">
          <ac:chgData name="Agnieszka Długosz" userId="69a8b2a97c0a6ac1" providerId="LiveId" clId="{4C8B4AD9-0CEF-4F1C-B328-404CB02545A5}" dt="2023-03-12T15:58:23.507" v="35"/>
          <ac:spMkLst>
            <pc:docMk/>
            <pc:sldMk cId="3444830875" sldId="257"/>
            <ac:spMk id="7" creationId="{94720C19-5BD1-6EFC-DEDA-EBFFD0853E29}"/>
          </ac:spMkLst>
        </pc:spChg>
        <pc:graphicFrameChg chg="add del mod">
          <ac:chgData name="Agnieszka Długosz" userId="69a8b2a97c0a6ac1" providerId="LiveId" clId="{4C8B4AD9-0CEF-4F1C-B328-404CB02545A5}" dt="2023-03-12T15:57:11.862" v="25" actId="478"/>
          <ac:graphicFrameMkLst>
            <pc:docMk/>
            <pc:sldMk cId="3444830875" sldId="257"/>
            <ac:graphicFrameMk id="3" creationId="{515E2C5E-4B50-B8ED-1097-7E87F3E2D139}"/>
          </ac:graphicFrameMkLst>
        </pc:graphicFrameChg>
        <pc:graphicFrameChg chg="add del mod">
          <ac:chgData name="Agnieszka Długosz" userId="69a8b2a97c0a6ac1" providerId="LiveId" clId="{4C8B4AD9-0CEF-4F1C-B328-404CB02545A5}" dt="2023-03-12T15:57:01.517" v="23" actId="478"/>
          <ac:graphicFrameMkLst>
            <pc:docMk/>
            <pc:sldMk cId="3444830875" sldId="257"/>
            <ac:graphicFrameMk id="4" creationId="{CED9CDC6-2273-55D3-70E5-57AF133C6B3E}"/>
          </ac:graphicFrameMkLst>
        </pc:graphicFrameChg>
        <pc:graphicFrameChg chg="add del mod">
          <ac:chgData name="Agnieszka Długosz" userId="69a8b2a97c0a6ac1" providerId="LiveId" clId="{4C8B4AD9-0CEF-4F1C-B328-404CB02545A5}" dt="2023-03-12T15:57:00.163" v="22" actId="478"/>
          <ac:graphicFrameMkLst>
            <pc:docMk/>
            <pc:sldMk cId="3444830875" sldId="257"/>
            <ac:graphicFrameMk id="5" creationId="{0EAE36E5-AD29-A7DC-56B4-9278B0C83D7F}"/>
          </ac:graphicFrameMkLst>
        </pc:graphicFrameChg>
        <pc:graphicFrameChg chg="add mod modGraphic">
          <ac:chgData name="Agnieszka Długosz" userId="69a8b2a97c0a6ac1" providerId="LiveId" clId="{4C8B4AD9-0CEF-4F1C-B328-404CB02545A5}" dt="2023-03-13T20:14:04.680" v="101" actId="20577"/>
          <ac:graphicFrameMkLst>
            <pc:docMk/>
            <pc:sldMk cId="3444830875" sldId="257"/>
            <ac:graphicFrameMk id="8" creationId="{B467B9CE-9F30-50C3-F7DB-DF46C786A2FF}"/>
          </ac:graphicFrameMkLst>
        </pc:graphicFrameChg>
      </pc:sldChg>
      <pc:sldChg chg="addSp delSp modSp new mod">
        <pc:chgData name="Agnieszka Długosz" userId="69a8b2a97c0a6ac1" providerId="LiveId" clId="{4C8B4AD9-0CEF-4F1C-B328-404CB02545A5}" dt="2023-03-12T16:01:41.387" v="79"/>
        <pc:sldMkLst>
          <pc:docMk/>
          <pc:sldMk cId="1125345537" sldId="258"/>
        </pc:sldMkLst>
        <pc:spChg chg="del">
          <ac:chgData name="Agnieszka Długosz" userId="69a8b2a97c0a6ac1" providerId="LiveId" clId="{4C8B4AD9-0CEF-4F1C-B328-404CB02545A5}" dt="2023-03-12T16:00:11.706" v="62" actId="478"/>
          <ac:spMkLst>
            <pc:docMk/>
            <pc:sldMk cId="1125345537" sldId="258"/>
            <ac:spMk id="2" creationId="{C42B733C-ABAB-C725-1FB6-FF8913B9D519}"/>
          </ac:spMkLst>
        </pc:spChg>
        <pc:spChg chg="add del mod">
          <ac:chgData name="Agnieszka Długosz" userId="69a8b2a97c0a6ac1" providerId="LiveId" clId="{4C8B4AD9-0CEF-4F1C-B328-404CB02545A5}" dt="2023-03-12T16:01:41.387" v="79"/>
          <ac:spMkLst>
            <pc:docMk/>
            <pc:sldMk cId="1125345537" sldId="258"/>
            <ac:spMk id="3" creationId="{2BAD1A8B-B051-ABD3-95D2-684DA51FDAA0}"/>
          </ac:spMkLst>
        </pc:spChg>
        <pc:graphicFrameChg chg="add mod modGraphic">
          <ac:chgData name="Agnieszka Długosz" userId="69a8b2a97c0a6ac1" providerId="LiveId" clId="{4C8B4AD9-0CEF-4F1C-B328-404CB02545A5}" dt="2023-03-12T16:01:40.726" v="77" actId="113"/>
          <ac:graphicFrameMkLst>
            <pc:docMk/>
            <pc:sldMk cId="1125345537" sldId="258"/>
            <ac:graphicFrameMk id="4" creationId="{EBAD83EE-4368-FB91-2BBE-F6254062662B}"/>
          </ac:graphicFrameMkLst>
        </pc:graphicFrameChg>
      </pc:sldChg>
      <pc:sldChg chg="addSp delSp modSp new mod">
        <pc:chgData name="Agnieszka Długosz" userId="69a8b2a97c0a6ac1" providerId="LiveId" clId="{4C8B4AD9-0CEF-4F1C-B328-404CB02545A5}" dt="2023-03-12T16:02:24.193" v="90"/>
        <pc:sldMkLst>
          <pc:docMk/>
          <pc:sldMk cId="2940070661" sldId="259"/>
        </pc:sldMkLst>
        <pc:spChg chg="add del mod">
          <ac:chgData name="Agnieszka Długosz" userId="69a8b2a97c0a6ac1" providerId="LiveId" clId="{4C8B4AD9-0CEF-4F1C-B328-404CB02545A5}" dt="2023-03-12T16:02:24.193" v="90"/>
          <ac:spMkLst>
            <pc:docMk/>
            <pc:sldMk cId="2940070661" sldId="259"/>
            <ac:spMk id="2" creationId="{F0E0AFAF-A5D0-CF17-9691-E9EDBD6D69EB}"/>
          </ac:spMkLst>
        </pc:spChg>
        <pc:graphicFrameChg chg="add mod modGraphic">
          <ac:chgData name="Agnieszka Długosz" userId="69a8b2a97c0a6ac1" providerId="LiveId" clId="{4C8B4AD9-0CEF-4F1C-B328-404CB02545A5}" dt="2023-03-12T16:02:23.444" v="88" actId="207"/>
          <ac:graphicFrameMkLst>
            <pc:docMk/>
            <pc:sldMk cId="2940070661" sldId="259"/>
            <ac:graphicFrameMk id="3" creationId="{AC309032-63D0-8D4A-B5FF-336AB99E2034}"/>
          </ac:graphicFrameMkLst>
        </pc:graphicFrameChg>
      </pc:sldChg>
      <pc:sldMasterChg chg="add del addSldLayout delSldLayout">
        <pc:chgData name="Agnieszka Długosz" userId="69a8b2a97c0a6ac1" providerId="LiveId" clId="{4C8B4AD9-0CEF-4F1C-B328-404CB02545A5}" dt="2023-03-12T15:56:12.990" v="19" actId="26606"/>
        <pc:sldMasterMkLst>
          <pc:docMk/>
          <pc:sldMasterMk cId="4117227012" sldId="2147483648"/>
        </pc:sldMasterMkLst>
        <pc:sldLayoutChg chg="add del">
          <pc:chgData name="Agnieszka Długosz" userId="69a8b2a97c0a6ac1" providerId="LiveId" clId="{4C8B4AD9-0CEF-4F1C-B328-404CB02545A5}" dt="2023-03-12T15:56:12.990" v="19" actId="26606"/>
          <pc:sldLayoutMkLst>
            <pc:docMk/>
            <pc:sldMasterMk cId="4117227012" sldId="2147483648"/>
            <pc:sldLayoutMk cId="1208483646" sldId="2147483649"/>
          </pc:sldLayoutMkLst>
        </pc:sldLayoutChg>
        <pc:sldLayoutChg chg="add del">
          <pc:chgData name="Agnieszka Długosz" userId="69a8b2a97c0a6ac1" providerId="LiveId" clId="{4C8B4AD9-0CEF-4F1C-B328-404CB02545A5}" dt="2023-03-12T15:56:12.990" v="19" actId="26606"/>
          <pc:sldLayoutMkLst>
            <pc:docMk/>
            <pc:sldMasterMk cId="4117227012" sldId="2147483648"/>
            <pc:sldLayoutMk cId="3376059502" sldId="2147483650"/>
          </pc:sldLayoutMkLst>
        </pc:sldLayoutChg>
        <pc:sldLayoutChg chg="add del">
          <pc:chgData name="Agnieszka Długosz" userId="69a8b2a97c0a6ac1" providerId="LiveId" clId="{4C8B4AD9-0CEF-4F1C-B328-404CB02545A5}" dt="2023-03-12T15:56:12.990" v="19" actId="26606"/>
          <pc:sldLayoutMkLst>
            <pc:docMk/>
            <pc:sldMasterMk cId="4117227012" sldId="2147483648"/>
            <pc:sldLayoutMk cId="447851653" sldId="2147483651"/>
          </pc:sldLayoutMkLst>
        </pc:sldLayoutChg>
        <pc:sldLayoutChg chg="add del">
          <pc:chgData name="Agnieszka Długosz" userId="69a8b2a97c0a6ac1" providerId="LiveId" clId="{4C8B4AD9-0CEF-4F1C-B328-404CB02545A5}" dt="2023-03-12T15:56:12.990" v="19" actId="26606"/>
          <pc:sldLayoutMkLst>
            <pc:docMk/>
            <pc:sldMasterMk cId="4117227012" sldId="2147483648"/>
            <pc:sldLayoutMk cId="1834808035" sldId="2147483652"/>
          </pc:sldLayoutMkLst>
        </pc:sldLayoutChg>
        <pc:sldLayoutChg chg="add del">
          <pc:chgData name="Agnieszka Długosz" userId="69a8b2a97c0a6ac1" providerId="LiveId" clId="{4C8B4AD9-0CEF-4F1C-B328-404CB02545A5}" dt="2023-03-12T15:56:12.990" v="19" actId="26606"/>
          <pc:sldLayoutMkLst>
            <pc:docMk/>
            <pc:sldMasterMk cId="4117227012" sldId="2147483648"/>
            <pc:sldLayoutMk cId="2467137750" sldId="2147483653"/>
          </pc:sldLayoutMkLst>
        </pc:sldLayoutChg>
        <pc:sldLayoutChg chg="add del">
          <pc:chgData name="Agnieszka Długosz" userId="69a8b2a97c0a6ac1" providerId="LiveId" clId="{4C8B4AD9-0CEF-4F1C-B328-404CB02545A5}" dt="2023-03-12T15:56:12.990" v="19" actId="26606"/>
          <pc:sldLayoutMkLst>
            <pc:docMk/>
            <pc:sldMasterMk cId="4117227012" sldId="2147483648"/>
            <pc:sldLayoutMk cId="561631509" sldId="2147483654"/>
          </pc:sldLayoutMkLst>
        </pc:sldLayoutChg>
        <pc:sldLayoutChg chg="add del">
          <pc:chgData name="Agnieszka Długosz" userId="69a8b2a97c0a6ac1" providerId="LiveId" clId="{4C8B4AD9-0CEF-4F1C-B328-404CB02545A5}" dt="2023-03-12T15:56:12.990" v="19" actId="26606"/>
          <pc:sldLayoutMkLst>
            <pc:docMk/>
            <pc:sldMasterMk cId="4117227012" sldId="2147483648"/>
            <pc:sldLayoutMk cId="666162510" sldId="2147483655"/>
          </pc:sldLayoutMkLst>
        </pc:sldLayoutChg>
        <pc:sldLayoutChg chg="add del">
          <pc:chgData name="Agnieszka Długosz" userId="69a8b2a97c0a6ac1" providerId="LiveId" clId="{4C8B4AD9-0CEF-4F1C-B328-404CB02545A5}" dt="2023-03-12T15:56:12.990" v="19" actId="26606"/>
          <pc:sldLayoutMkLst>
            <pc:docMk/>
            <pc:sldMasterMk cId="4117227012" sldId="2147483648"/>
            <pc:sldLayoutMk cId="1582833160" sldId="2147483656"/>
          </pc:sldLayoutMkLst>
        </pc:sldLayoutChg>
        <pc:sldLayoutChg chg="add del">
          <pc:chgData name="Agnieszka Długosz" userId="69a8b2a97c0a6ac1" providerId="LiveId" clId="{4C8B4AD9-0CEF-4F1C-B328-404CB02545A5}" dt="2023-03-12T15:56:12.990" v="19" actId="26606"/>
          <pc:sldLayoutMkLst>
            <pc:docMk/>
            <pc:sldMasterMk cId="4117227012" sldId="2147483648"/>
            <pc:sldLayoutMk cId="2843493333" sldId="2147483657"/>
          </pc:sldLayoutMkLst>
        </pc:sldLayoutChg>
        <pc:sldLayoutChg chg="add del">
          <pc:chgData name="Agnieszka Długosz" userId="69a8b2a97c0a6ac1" providerId="LiveId" clId="{4C8B4AD9-0CEF-4F1C-B328-404CB02545A5}" dt="2023-03-12T15:56:12.990" v="19" actId="26606"/>
          <pc:sldLayoutMkLst>
            <pc:docMk/>
            <pc:sldMasterMk cId="4117227012" sldId="2147483648"/>
            <pc:sldLayoutMk cId="241548915" sldId="2147483658"/>
          </pc:sldLayoutMkLst>
        </pc:sldLayoutChg>
        <pc:sldLayoutChg chg="add del">
          <pc:chgData name="Agnieszka Długosz" userId="69a8b2a97c0a6ac1" providerId="LiveId" clId="{4C8B4AD9-0CEF-4F1C-B328-404CB02545A5}" dt="2023-03-12T15:56:12.990" v="19" actId="26606"/>
          <pc:sldLayoutMkLst>
            <pc:docMk/>
            <pc:sldMasterMk cId="4117227012" sldId="2147483648"/>
            <pc:sldLayoutMk cId="1000208789" sldId="2147483659"/>
          </pc:sldLayoutMkLst>
        </pc:sldLayoutChg>
      </pc:sldMasterChg>
      <pc:sldMasterChg chg="add del replId addSldLayout delSldLayout">
        <pc:chgData name="Agnieszka Długosz" userId="69a8b2a97c0a6ac1" providerId="LiveId" clId="{4C8B4AD9-0CEF-4F1C-B328-404CB02545A5}" dt="2023-03-12T15:55:33.947" v="16" actId="26606"/>
        <pc:sldMasterMkLst>
          <pc:docMk/>
          <pc:sldMasterMk cId="1029872431" sldId="2147483660"/>
        </pc:sldMasterMkLst>
        <pc:sldLayoutChg chg="add del">
          <pc:chgData name="Agnieszka Długosz" userId="69a8b2a97c0a6ac1" providerId="LiveId" clId="{4C8B4AD9-0CEF-4F1C-B328-404CB02545A5}" dt="2023-03-12T15:55:33.947" v="16" actId="26606"/>
          <pc:sldLayoutMkLst>
            <pc:docMk/>
            <pc:sldMasterMk cId="1029872431" sldId="2147483660"/>
            <pc:sldLayoutMk cId="719651456" sldId="2147483661"/>
          </pc:sldLayoutMkLst>
        </pc:sldLayoutChg>
        <pc:sldLayoutChg chg="add del replId">
          <pc:chgData name="Agnieszka Długosz" userId="69a8b2a97c0a6ac1" providerId="LiveId" clId="{4C8B4AD9-0CEF-4F1C-B328-404CB02545A5}" dt="2023-03-12T15:55:33.947" v="16" actId="26606"/>
          <pc:sldLayoutMkLst>
            <pc:docMk/>
            <pc:sldMasterMk cId="1029872431" sldId="2147483660"/>
            <pc:sldLayoutMk cId="167099325" sldId="2147483662"/>
          </pc:sldLayoutMkLst>
        </pc:sldLayoutChg>
        <pc:sldLayoutChg chg="add del replId">
          <pc:chgData name="Agnieszka Długosz" userId="69a8b2a97c0a6ac1" providerId="LiveId" clId="{4C8B4AD9-0CEF-4F1C-B328-404CB02545A5}" dt="2023-03-12T15:55:33.947" v="16" actId="26606"/>
          <pc:sldLayoutMkLst>
            <pc:docMk/>
            <pc:sldMasterMk cId="1029872431" sldId="2147483660"/>
            <pc:sldLayoutMk cId="459341228" sldId="2147483663"/>
          </pc:sldLayoutMkLst>
        </pc:sldLayoutChg>
        <pc:sldLayoutChg chg="add del replId">
          <pc:chgData name="Agnieszka Długosz" userId="69a8b2a97c0a6ac1" providerId="LiveId" clId="{4C8B4AD9-0CEF-4F1C-B328-404CB02545A5}" dt="2023-03-12T15:55:33.947" v="16" actId="26606"/>
          <pc:sldLayoutMkLst>
            <pc:docMk/>
            <pc:sldMasterMk cId="1029872431" sldId="2147483660"/>
            <pc:sldLayoutMk cId="1843794942" sldId="2147483664"/>
          </pc:sldLayoutMkLst>
        </pc:sldLayoutChg>
        <pc:sldLayoutChg chg="add del replId">
          <pc:chgData name="Agnieszka Długosz" userId="69a8b2a97c0a6ac1" providerId="LiveId" clId="{4C8B4AD9-0CEF-4F1C-B328-404CB02545A5}" dt="2023-03-12T15:55:33.947" v="16" actId="26606"/>
          <pc:sldLayoutMkLst>
            <pc:docMk/>
            <pc:sldMasterMk cId="1029872431" sldId="2147483660"/>
            <pc:sldLayoutMk cId="3772534" sldId="2147483665"/>
          </pc:sldLayoutMkLst>
        </pc:sldLayoutChg>
        <pc:sldLayoutChg chg="add del replId">
          <pc:chgData name="Agnieszka Długosz" userId="69a8b2a97c0a6ac1" providerId="LiveId" clId="{4C8B4AD9-0CEF-4F1C-B328-404CB02545A5}" dt="2023-03-12T15:55:33.947" v="16" actId="26606"/>
          <pc:sldLayoutMkLst>
            <pc:docMk/>
            <pc:sldMasterMk cId="1029872431" sldId="2147483660"/>
            <pc:sldLayoutMk cId="3927700888" sldId="2147483666"/>
          </pc:sldLayoutMkLst>
        </pc:sldLayoutChg>
        <pc:sldLayoutChg chg="add del replId">
          <pc:chgData name="Agnieszka Długosz" userId="69a8b2a97c0a6ac1" providerId="LiveId" clId="{4C8B4AD9-0CEF-4F1C-B328-404CB02545A5}" dt="2023-03-12T15:55:33.947" v="16" actId="26606"/>
          <pc:sldLayoutMkLst>
            <pc:docMk/>
            <pc:sldMasterMk cId="1029872431" sldId="2147483660"/>
            <pc:sldLayoutMk cId="2905085158" sldId="2147483667"/>
          </pc:sldLayoutMkLst>
        </pc:sldLayoutChg>
        <pc:sldLayoutChg chg="add del replId">
          <pc:chgData name="Agnieszka Długosz" userId="69a8b2a97c0a6ac1" providerId="LiveId" clId="{4C8B4AD9-0CEF-4F1C-B328-404CB02545A5}" dt="2023-03-12T15:55:33.947" v="16" actId="26606"/>
          <pc:sldLayoutMkLst>
            <pc:docMk/>
            <pc:sldMasterMk cId="1029872431" sldId="2147483660"/>
            <pc:sldLayoutMk cId="2080176224" sldId="2147483668"/>
          </pc:sldLayoutMkLst>
        </pc:sldLayoutChg>
        <pc:sldLayoutChg chg="add del replId">
          <pc:chgData name="Agnieszka Długosz" userId="69a8b2a97c0a6ac1" providerId="LiveId" clId="{4C8B4AD9-0CEF-4F1C-B328-404CB02545A5}" dt="2023-03-12T15:55:33.947" v="16" actId="26606"/>
          <pc:sldLayoutMkLst>
            <pc:docMk/>
            <pc:sldMasterMk cId="1029872431" sldId="2147483660"/>
            <pc:sldLayoutMk cId="9007482" sldId="2147483669"/>
          </pc:sldLayoutMkLst>
        </pc:sldLayoutChg>
        <pc:sldLayoutChg chg="add del replId">
          <pc:chgData name="Agnieszka Długosz" userId="69a8b2a97c0a6ac1" providerId="LiveId" clId="{4C8B4AD9-0CEF-4F1C-B328-404CB02545A5}" dt="2023-03-12T15:55:33.947" v="16" actId="26606"/>
          <pc:sldLayoutMkLst>
            <pc:docMk/>
            <pc:sldMasterMk cId="1029872431" sldId="2147483660"/>
            <pc:sldLayoutMk cId="3014672488" sldId="2147483670"/>
          </pc:sldLayoutMkLst>
        </pc:sldLayoutChg>
        <pc:sldLayoutChg chg="add del replId">
          <pc:chgData name="Agnieszka Długosz" userId="69a8b2a97c0a6ac1" providerId="LiveId" clId="{4C8B4AD9-0CEF-4F1C-B328-404CB02545A5}" dt="2023-03-12T15:55:33.947" v="16" actId="26606"/>
          <pc:sldLayoutMkLst>
            <pc:docMk/>
            <pc:sldMasterMk cId="1029872431" sldId="2147483660"/>
            <pc:sldLayoutMk cId="2532772250" sldId="2147483671"/>
          </pc:sldLayoutMkLst>
        </pc:sldLayoutChg>
      </pc:sldMasterChg>
      <pc:sldMasterChg chg="add del addSldLayout delSldLayout">
        <pc:chgData name="Agnieszka Długosz" userId="69a8b2a97c0a6ac1" providerId="LiveId" clId="{4C8B4AD9-0CEF-4F1C-B328-404CB02545A5}" dt="2023-03-12T15:56:02.996" v="18" actId="26606"/>
        <pc:sldMasterMkLst>
          <pc:docMk/>
          <pc:sldMasterMk cId="1252240565" sldId="2147483686"/>
        </pc:sldMasterMkLst>
        <pc:sldLayoutChg chg="add del">
          <pc:chgData name="Agnieszka Długosz" userId="69a8b2a97c0a6ac1" providerId="LiveId" clId="{4C8B4AD9-0CEF-4F1C-B328-404CB02545A5}" dt="2023-03-12T15:56:02.996" v="18" actId="26606"/>
          <pc:sldLayoutMkLst>
            <pc:docMk/>
            <pc:sldMasterMk cId="1252240565" sldId="2147483686"/>
            <pc:sldLayoutMk cId="3405225046" sldId="2147483675"/>
          </pc:sldLayoutMkLst>
        </pc:sldLayoutChg>
        <pc:sldLayoutChg chg="add del">
          <pc:chgData name="Agnieszka Długosz" userId="69a8b2a97c0a6ac1" providerId="LiveId" clId="{4C8B4AD9-0CEF-4F1C-B328-404CB02545A5}" dt="2023-03-12T15:56:02.996" v="18" actId="26606"/>
          <pc:sldLayoutMkLst>
            <pc:docMk/>
            <pc:sldMasterMk cId="1252240565" sldId="2147483686"/>
            <pc:sldLayoutMk cId="2445995028" sldId="2147483676"/>
          </pc:sldLayoutMkLst>
        </pc:sldLayoutChg>
        <pc:sldLayoutChg chg="add del">
          <pc:chgData name="Agnieszka Długosz" userId="69a8b2a97c0a6ac1" providerId="LiveId" clId="{4C8B4AD9-0CEF-4F1C-B328-404CB02545A5}" dt="2023-03-12T15:56:02.996" v="18" actId="26606"/>
          <pc:sldLayoutMkLst>
            <pc:docMk/>
            <pc:sldMasterMk cId="1252240565" sldId="2147483686"/>
            <pc:sldLayoutMk cId="32352831" sldId="2147483677"/>
          </pc:sldLayoutMkLst>
        </pc:sldLayoutChg>
        <pc:sldLayoutChg chg="add del">
          <pc:chgData name="Agnieszka Długosz" userId="69a8b2a97c0a6ac1" providerId="LiveId" clId="{4C8B4AD9-0CEF-4F1C-B328-404CB02545A5}" dt="2023-03-12T15:56:02.996" v="18" actId="26606"/>
          <pc:sldLayoutMkLst>
            <pc:docMk/>
            <pc:sldMasterMk cId="1252240565" sldId="2147483686"/>
            <pc:sldLayoutMk cId="4037155920" sldId="2147483678"/>
          </pc:sldLayoutMkLst>
        </pc:sldLayoutChg>
        <pc:sldLayoutChg chg="add del">
          <pc:chgData name="Agnieszka Długosz" userId="69a8b2a97c0a6ac1" providerId="LiveId" clId="{4C8B4AD9-0CEF-4F1C-B328-404CB02545A5}" dt="2023-03-12T15:56:02.996" v="18" actId="26606"/>
          <pc:sldLayoutMkLst>
            <pc:docMk/>
            <pc:sldMasterMk cId="1252240565" sldId="2147483686"/>
            <pc:sldLayoutMk cId="1907435839" sldId="2147483679"/>
          </pc:sldLayoutMkLst>
        </pc:sldLayoutChg>
        <pc:sldLayoutChg chg="add del">
          <pc:chgData name="Agnieszka Długosz" userId="69a8b2a97c0a6ac1" providerId="LiveId" clId="{4C8B4AD9-0CEF-4F1C-B328-404CB02545A5}" dt="2023-03-12T15:56:02.996" v="18" actId="26606"/>
          <pc:sldLayoutMkLst>
            <pc:docMk/>
            <pc:sldMasterMk cId="1252240565" sldId="2147483686"/>
            <pc:sldLayoutMk cId="3858686353" sldId="2147483680"/>
          </pc:sldLayoutMkLst>
        </pc:sldLayoutChg>
        <pc:sldLayoutChg chg="add del">
          <pc:chgData name="Agnieszka Długosz" userId="69a8b2a97c0a6ac1" providerId="LiveId" clId="{4C8B4AD9-0CEF-4F1C-B328-404CB02545A5}" dt="2023-03-12T15:56:02.996" v="18" actId="26606"/>
          <pc:sldLayoutMkLst>
            <pc:docMk/>
            <pc:sldMasterMk cId="1252240565" sldId="2147483686"/>
            <pc:sldLayoutMk cId="2704113811" sldId="2147483681"/>
          </pc:sldLayoutMkLst>
        </pc:sldLayoutChg>
        <pc:sldLayoutChg chg="add del">
          <pc:chgData name="Agnieszka Długosz" userId="69a8b2a97c0a6ac1" providerId="LiveId" clId="{4C8B4AD9-0CEF-4F1C-B328-404CB02545A5}" dt="2023-03-12T15:56:02.996" v="18" actId="26606"/>
          <pc:sldLayoutMkLst>
            <pc:docMk/>
            <pc:sldMasterMk cId="1252240565" sldId="2147483686"/>
            <pc:sldLayoutMk cId="3176483456" sldId="2147483682"/>
          </pc:sldLayoutMkLst>
        </pc:sldLayoutChg>
        <pc:sldLayoutChg chg="add del">
          <pc:chgData name="Agnieszka Długosz" userId="69a8b2a97c0a6ac1" providerId="LiveId" clId="{4C8B4AD9-0CEF-4F1C-B328-404CB02545A5}" dt="2023-03-12T15:56:02.996" v="18" actId="26606"/>
          <pc:sldLayoutMkLst>
            <pc:docMk/>
            <pc:sldMasterMk cId="1252240565" sldId="2147483686"/>
            <pc:sldLayoutMk cId="816232712" sldId="2147483683"/>
          </pc:sldLayoutMkLst>
        </pc:sldLayoutChg>
        <pc:sldLayoutChg chg="add del">
          <pc:chgData name="Agnieszka Długosz" userId="69a8b2a97c0a6ac1" providerId="LiveId" clId="{4C8B4AD9-0CEF-4F1C-B328-404CB02545A5}" dt="2023-03-12T15:56:02.996" v="18" actId="26606"/>
          <pc:sldLayoutMkLst>
            <pc:docMk/>
            <pc:sldMasterMk cId="1252240565" sldId="2147483686"/>
            <pc:sldLayoutMk cId="2472668847" sldId="2147483684"/>
          </pc:sldLayoutMkLst>
        </pc:sldLayoutChg>
        <pc:sldLayoutChg chg="add del">
          <pc:chgData name="Agnieszka Długosz" userId="69a8b2a97c0a6ac1" providerId="LiveId" clId="{4C8B4AD9-0CEF-4F1C-B328-404CB02545A5}" dt="2023-03-12T15:56:02.996" v="18" actId="26606"/>
          <pc:sldLayoutMkLst>
            <pc:docMk/>
            <pc:sldMasterMk cId="1252240565" sldId="2147483686"/>
            <pc:sldLayoutMk cId="54747453" sldId="2147483685"/>
          </pc:sldLayoutMkLst>
        </pc:sldLayoutChg>
      </pc:sldMasterChg>
      <pc:sldMasterChg chg="add addSldLayout">
        <pc:chgData name="Agnieszka Długosz" userId="69a8b2a97c0a6ac1" providerId="LiveId" clId="{4C8B4AD9-0CEF-4F1C-B328-404CB02545A5}" dt="2023-03-12T15:56:12.990" v="19" actId="26606"/>
        <pc:sldMasterMkLst>
          <pc:docMk/>
          <pc:sldMasterMk cId="1307545969" sldId="2147483751"/>
        </pc:sldMasterMkLst>
        <pc:sldLayoutChg chg="add">
          <pc:chgData name="Agnieszka Długosz" userId="69a8b2a97c0a6ac1" providerId="LiveId" clId="{4C8B4AD9-0CEF-4F1C-B328-404CB02545A5}" dt="2023-03-12T15:56:12.990" v="19" actId="26606"/>
          <pc:sldLayoutMkLst>
            <pc:docMk/>
            <pc:sldMasterMk cId="1307545969" sldId="2147483751"/>
            <pc:sldLayoutMk cId="2484498350" sldId="2147483740"/>
          </pc:sldLayoutMkLst>
        </pc:sldLayoutChg>
        <pc:sldLayoutChg chg="add">
          <pc:chgData name="Agnieszka Długosz" userId="69a8b2a97c0a6ac1" providerId="LiveId" clId="{4C8B4AD9-0CEF-4F1C-B328-404CB02545A5}" dt="2023-03-12T15:56:12.990" v="19" actId="26606"/>
          <pc:sldLayoutMkLst>
            <pc:docMk/>
            <pc:sldMasterMk cId="1307545969" sldId="2147483751"/>
            <pc:sldLayoutMk cId="388182170" sldId="2147483741"/>
          </pc:sldLayoutMkLst>
        </pc:sldLayoutChg>
        <pc:sldLayoutChg chg="add">
          <pc:chgData name="Agnieszka Długosz" userId="69a8b2a97c0a6ac1" providerId="LiveId" clId="{4C8B4AD9-0CEF-4F1C-B328-404CB02545A5}" dt="2023-03-12T15:56:12.990" v="19" actId="26606"/>
          <pc:sldLayoutMkLst>
            <pc:docMk/>
            <pc:sldMasterMk cId="1307545969" sldId="2147483751"/>
            <pc:sldLayoutMk cId="4057117674" sldId="2147483742"/>
          </pc:sldLayoutMkLst>
        </pc:sldLayoutChg>
        <pc:sldLayoutChg chg="add">
          <pc:chgData name="Agnieszka Długosz" userId="69a8b2a97c0a6ac1" providerId="LiveId" clId="{4C8B4AD9-0CEF-4F1C-B328-404CB02545A5}" dt="2023-03-12T15:56:12.990" v="19" actId="26606"/>
          <pc:sldLayoutMkLst>
            <pc:docMk/>
            <pc:sldMasterMk cId="1307545969" sldId="2147483751"/>
            <pc:sldLayoutMk cId="1382326735" sldId="2147483743"/>
          </pc:sldLayoutMkLst>
        </pc:sldLayoutChg>
        <pc:sldLayoutChg chg="add">
          <pc:chgData name="Agnieszka Długosz" userId="69a8b2a97c0a6ac1" providerId="LiveId" clId="{4C8B4AD9-0CEF-4F1C-B328-404CB02545A5}" dt="2023-03-12T15:56:12.990" v="19" actId="26606"/>
          <pc:sldLayoutMkLst>
            <pc:docMk/>
            <pc:sldMasterMk cId="1307545969" sldId="2147483751"/>
            <pc:sldLayoutMk cId="729725998" sldId="2147483744"/>
          </pc:sldLayoutMkLst>
        </pc:sldLayoutChg>
        <pc:sldLayoutChg chg="add">
          <pc:chgData name="Agnieszka Długosz" userId="69a8b2a97c0a6ac1" providerId="LiveId" clId="{4C8B4AD9-0CEF-4F1C-B328-404CB02545A5}" dt="2023-03-12T15:56:12.990" v="19" actId="26606"/>
          <pc:sldLayoutMkLst>
            <pc:docMk/>
            <pc:sldMasterMk cId="1307545969" sldId="2147483751"/>
            <pc:sldLayoutMk cId="2297175047" sldId="2147483745"/>
          </pc:sldLayoutMkLst>
        </pc:sldLayoutChg>
        <pc:sldLayoutChg chg="add">
          <pc:chgData name="Agnieszka Długosz" userId="69a8b2a97c0a6ac1" providerId="LiveId" clId="{4C8B4AD9-0CEF-4F1C-B328-404CB02545A5}" dt="2023-03-12T15:56:12.990" v="19" actId="26606"/>
          <pc:sldLayoutMkLst>
            <pc:docMk/>
            <pc:sldMasterMk cId="1307545969" sldId="2147483751"/>
            <pc:sldLayoutMk cId="3134018558" sldId="2147483746"/>
          </pc:sldLayoutMkLst>
        </pc:sldLayoutChg>
        <pc:sldLayoutChg chg="add">
          <pc:chgData name="Agnieszka Długosz" userId="69a8b2a97c0a6ac1" providerId="LiveId" clId="{4C8B4AD9-0CEF-4F1C-B328-404CB02545A5}" dt="2023-03-12T15:56:12.990" v="19" actId="26606"/>
          <pc:sldLayoutMkLst>
            <pc:docMk/>
            <pc:sldMasterMk cId="1307545969" sldId="2147483751"/>
            <pc:sldLayoutMk cId="1068535894" sldId="2147483747"/>
          </pc:sldLayoutMkLst>
        </pc:sldLayoutChg>
        <pc:sldLayoutChg chg="add">
          <pc:chgData name="Agnieszka Długosz" userId="69a8b2a97c0a6ac1" providerId="LiveId" clId="{4C8B4AD9-0CEF-4F1C-B328-404CB02545A5}" dt="2023-03-12T15:56:12.990" v="19" actId="26606"/>
          <pc:sldLayoutMkLst>
            <pc:docMk/>
            <pc:sldMasterMk cId="1307545969" sldId="2147483751"/>
            <pc:sldLayoutMk cId="122774142" sldId="2147483748"/>
          </pc:sldLayoutMkLst>
        </pc:sldLayoutChg>
        <pc:sldLayoutChg chg="add">
          <pc:chgData name="Agnieszka Długosz" userId="69a8b2a97c0a6ac1" providerId="LiveId" clId="{4C8B4AD9-0CEF-4F1C-B328-404CB02545A5}" dt="2023-03-12T15:56:12.990" v="19" actId="26606"/>
          <pc:sldLayoutMkLst>
            <pc:docMk/>
            <pc:sldMasterMk cId="1307545969" sldId="2147483751"/>
            <pc:sldLayoutMk cId="132859137" sldId="2147483749"/>
          </pc:sldLayoutMkLst>
        </pc:sldLayoutChg>
        <pc:sldLayoutChg chg="add">
          <pc:chgData name="Agnieszka Długosz" userId="69a8b2a97c0a6ac1" providerId="LiveId" clId="{4C8B4AD9-0CEF-4F1C-B328-404CB02545A5}" dt="2023-03-12T15:56:12.990" v="19" actId="26606"/>
          <pc:sldLayoutMkLst>
            <pc:docMk/>
            <pc:sldMasterMk cId="1307545969" sldId="2147483751"/>
            <pc:sldLayoutMk cId="2192454338" sldId="214748375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C4F9-5EE7-47B7-B965-368EB53A4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181099"/>
            <a:ext cx="6864724" cy="358139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4A1F1-374F-4FC8-89F7-83065EA4F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6864724" cy="86837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CB5F-AE9B-4C02-B16F-C462CAFC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B1CC-830B-4695-B174-D9E9100A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1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C0AF-44D0-4830-AF13-49B8522B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A9F1-F398-416A-A8C0-0A36D838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F801-C9FB-4A34-8386-BA9FBACC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2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BC807-13E1-4F3F-83FA-FD9BD24F3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86520" y="647699"/>
            <a:ext cx="2291080" cy="52959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1" y="647699"/>
            <a:ext cx="8120789" cy="52959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A4BDC-BDD0-417D-AF7C-516EE556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63EC-23F9-4202-80F3-F8E55088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7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F197-4D72-4945-8068-57D52018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7357F-46A1-493A-A5E4-1D7FAE5B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277BC-26F9-4B14-A2DC-C7575C5A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35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96BE-9AF9-4E97-9204-5B672D79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62200"/>
            <a:ext cx="7696200" cy="24003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7114B-35CB-40C5-BCC8-C5039524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AA324-982E-42C4-8002-5F23687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0BC9-7469-437A-B92B-0A2627E4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6AA34-8CC0-4E5B-8396-0AC75633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3C9B-D20D-43FA-BA18-D50F86A9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699"/>
            <a:ext cx="10625229" cy="11506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3" y="1879599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3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879599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44487-D350-4434-A5C7-A96942FF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5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9A8B-0FAF-431C-9657-9003FA03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BA2A1-331D-40F8-867B-CE150113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95C1-5121-47B6-AC6D-F60C0FF6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2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5B6E5-6347-41F6-85FC-3BF3652D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A93F6-45F8-4453-B5DC-B2F3D5D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364E1-213B-4AF0-80D7-8101EFD5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9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0B5D-E76D-4797-AD77-15625D67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188" y="914400"/>
            <a:ext cx="5737412" cy="5029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79"/>
            <a:ext cx="4119654" cy="32461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D7D8D-72E7-4ABD-BB87-80BB4900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9C1CE-C8CE-4364-A021-ADC2D647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023E-952E-40DF-A101-74D22789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914400"/>
            <a:ext cx="5791200" cy="50291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80"/>
            <a:ext cx="4119654" cy="31715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1F755-C7AF-4C50-8CA8-828612A7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E175-E818-477C-A3F6-7DD65C12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1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EB7D6-B8CB-49E3-874F-2255BEE8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506C-52BF-4C05-AD31-7C08B8015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4630-6C67-4A40-A499-CB025B243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4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 cap="all" spc="300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D7ED8913-0295-4A95-B0E8-D143E80D7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Obraz 18" descr="Obraz zawierający tekst&#10;&#10;Opis wygenerowany automatycznie">
            <a:extLst>
              <a:ext uri="{FF2B5EF4-FFF2-40B4-BE49-F238E27FC236}">
                <a16:creationId xmlns:a16="http://schemas.microsoft.com/office/drawing/2014/main" id="{898C1DC7-BBC1-A0CE-7E03-1337CF1D4A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14" y="0"/>
            <a:ext cx="101128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601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B467B9CE-9F30-50C3-F7DB-DF46C786A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340617"/>
              </p:ext>
            </p:extLst>
          </p:nvPr>
        </p:nvGraphicFramePr>
        <p:xfrm>
          <a:off x="511628" y="337458"/>
          <a:ext cx="11386457" cy="5893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07945">
                  <a:extLst>
                    <a:ext uri="{9D8B030D-6E8A-4147-A177-3AD203B41FA5}">
                      <a16:colId xmlns:a16="http://schemas.microsoft.com/office/drawing/2014/main" val="1382394326"/>
                    </a:ext>
                  </a:extLst>
                </a:gridCol>
                <a:gridCol w="3678512">
                  <a:extLst>
                    <a:ext uri="{9D8B030D-6E8A-4147-A177-3AD203B41FA5}">
                      <a16:colId xmlns:a16="http://schemas.microsoft.com/office/drawing/2014/main" val="1160644344"/>
                    </a:ext>
                  </a:extLst>
                </a:gridCol>
              </a:tblGrid>
              <a:tr h="318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50" marR="27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50" marR="27350" marT="0" marB="0"/>
                </a:tc>
                <a:extLst>
                  <a:ext uri="{0D108BD9-81ED-4DB2-BD59-A6C34878D82A}">
                    <a16:rowId xmlns:a16="http://schemas.microsoft.com/office/drawing/2014/main" val="555208812"/>
                  </a:ext>
                </a:extLst>
              </a:tr>
              <a:tr h="449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Liceum Ogólnokształcące im. Stefana Żeromskiego</a:t>
                      </a:r>
                      <a:b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ul. Ściegiennego 15</a:t>
                      </a:r>
                    </a:p>
                  </a:txBody>
                  <a:tcPr marL="27350" marR="27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20.05.2023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50" marR="27350" marT="0" marB="0"/>
                </a:tc>
                <a:extLst>
                  <a:ext uri="{0D108BD9-81ED-4DB2-BD59-A6C34878D82A}">
                    <a16:rowId xmlns:a16="http://schemas.microsoft.com/office/drawing/2014/main" val="3189874492"/>
                  </a:ext>
                </a:extLst>
              </a:tr>
              <a:tr h="449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Liceum Ogólnokształcące im. Jana Śniadeckiego</a:t>
                      </a:r>
                      <a:b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ul. Śniadeckich 9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50" marR="27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15.04.2023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50" marR="27350" marT="0" marB="0"/>
                </a:tc>
                <a:extLst>
                  <a:ext uri="{0D108BD9-81ED-4DB2-BD59-A6C34878D82A}">
                    <a16:rowId xmlns:a16="http://schemas.microsoft.com/office/drawing/2014/main" val="1709102624"/>
                  </a:ext>
                </a:extLst>
              </a:tr>
              <a:tr h="646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Liceum Ogólnokształcące z Oddziałami Integracyjnymi </a:t>
                      </a:r>
                      <a:b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im. Kamila Cypriana Norwida ul. Jagiellońska 4</a:t>
                      </a:r>
                    </a:p>
                  </a:txBody>
                  <a:tcPr marL="27350" marR="27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22.04.2023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50" marR="27350" marT="0" marB="0"/>
                </a:tc>
                <a:extLst>
                  <a:ext uri="{0D108BD9-81ED-4DB2-BD59-A6C34878D82A}">
                    <a16:rowId xmlns:a16="http://schemas.microsoft.com/office/drawing/2014/main" val="2074795947"/>
                  </a:ext>
                </a:extLst>
              </a:tr>
              <a:tr h="516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Liceum Ogólnokształcące ul. Radiowa 1</a:t>
                      </a:r>
                    </a:p>
                  </a:txBody>
                  <a:tcPr marL="27350" marR="27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21.04.2023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50" marR="27350" marT="0" marB="0"/>
                </a:tc>
                <a:extLst>
                  <a:ext uri="{0D108BD9-81ED-4DB2-BD59-A6C34878D82A}">
                    <a16:rowId xmlns:a16="http://schemas.microsoft.com/office/drawing/2014/main" val="1420645809"/>
                  </a:ext>
                </a:extLst>
              </a:tr>
              <a:tr h="646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 Liceum Ogólnokształcące im. ks. Piotra Ściegiennego </a:t>
                      </a:r>
                      <a:b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ul. Marszałkowska 96</a:t>
                      </a:r>
                    </a:p>
                  </a:txBody>
                  <a:tcPr marL="27350" marR="27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26.05.2023 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50" marR="27350" marT="0" marB="0"/>
                </a:tc>
                <a:extLst>
                  <a:ext uri="{0D108BD9-81ED-4DB2-BD59-A6C34878D82A}">
                    <a16:rowId xmlns:a16="http://schemas.microsoft.com/office/drawing/2014/main" val="1282067829"/>
                  </a:ext>
                </a:extLst>
              </a:tr>
              <a:tr h="449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 Liceum Ogólnokształcące im. Juliusza Słowackiego</a:t>
                      </a:r>
                      <a:b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ul. Gagarina 5</a:t>
                      </a:r>
                    </a:p>
                  </a:txBody>
                  <a:tcPr marL="27350" marR="27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22.04.2023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50" marR="27350" marT="0" marB="0"/>
                </a:tc>
                <a:extLst>
                  <a:ext uri="{0D108BD9-81ED-4DB2-BD59-A6C34878D82A}">
                    <a16:rowId xmlns:a16="http://schemas.microsoft.com/office/drawing/2014/main" val="2217144477"/>
                  </a:ext>
                </a:extLst>
              </a:tr>
              <a:tr h="449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 Liceum Ogólnokształcące im. Józefa Piłsudskiego </a:t>
                      </a:r>
                      <a:b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Zespole Szkół nr 3 Aleja Legionów</a:t>
                      </a:r>
                    </a:p>
                  </a:txBody>
                  <a:tcPr marL="27350" marR="27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02.06.2023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50" marR="27350" marT="0" marB="0"/>
                </a:tc>
                <a:extLst>
                  <a:ext uri="{0D108BD9-81ED-4DB2-BD59-A6C34878D82A}">
                    <a16:rowId xmlns:a16="http://schemas.microsoft.com/office/drawing/2014/main" val="444099123"/>
                  </a:ext>
                </a:extLst>
              </a:tr>
              <a:tr h="3433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  Liceum Ogólnokształcące Mistrzostwa Sportowego im. Józefa Wybickiego w Zespole Szkół nr 2 ul. Jagiellońska 9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50" marR="27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50" marR="27350" marT="0" marB="0"/>
                </a:tc>
                <a:extLst>
                  <a:ext uri="{0D108BD9-81ED-4DB2-BD59-A6C34878D82A}">
                    <a16:rowId xmlns:a16="http://schemas.microsoft.com/office/drawing/2014/main" val="3774640351"/>
                  </a:ext>
                </a:extLst>
              </a:tr>
              <a:tr h="646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Liceum Ogólnokształcące im. św. Jadwigi Królowej </a:t>
                      </a:r>
                      <a:b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Kielcach</a:t>
                      </a:r>
                    </a:p>
                  </a:txBody>
                  <a:tcPr marL="27350" marR="27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29.05.2023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50" marR="27350" marT="0" marB="0"/>
                </a:tc>
                <a:extLst>
                  <a:ext uri="{0D108BD9-81ED-4DB2-BD59-A6C34878D82A}">
                    <a16:rowId xmlns:a16="http://schemas.microsoft.com/office/drawing/2014/main" val="1616681023"/>
                  </a:ext>
                </a:extLst>
              </a:tr>
              <a:tr h="504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Zespół Szkół Katolickich Diecezji Kieleckiej</a:t>
                      </a:r>
                    </a:p>
                  </a:txBody>
                  <a:tcPr marL="27350" marR="27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03.06.2023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50" marR="27350" marT="0" marB="0"/>
                </a:tc>
                <a:extLst>
                  <a:ext uri="{0D108BD9-81ED-4DB2-BD59-A6C34878D82A}">
                    <a16:rowId xmlns:a16="http://schemas.microsoft.com/office/drawing/2014/main" val="2728849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830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EBAD83EE-4368-FB91-2BBE-F62540626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913779"/>
              </p:ext>
            </p:extLst>
          </p:nvPr>
        </p:nvGraphicFramePr>
        <p:xfrm>
          <a:off x="489857" y="468085"/>
          <a:ext cx="10951029" cy="62048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29962">
                  <a:extLst>
                    <a:ext uri="{9D8B030D-6E8A-4147-A177-3AD203B41FA5}">
                      <a16:colId xmlns:a16="http://schemas.microsoft.com/office/drawing/2014/main" val="2006259448"/>
                    </a:ext>
                  </a:extLst>
                </a:gridCol>
                <a:gridCol w="2621067">
                  <a:extLst>
                    <a:ext uri="{9D8B030D-6E8A-4147-A177-3AD203B41FA5}">
                      <a16:colId xmlns:a16="http://schemas.microsoft.com/office/drawing/2014/main" val="814738913"/>
                    </a:ext>
                  </a:extLst>
                </a:gridCol>
              </a:tblGrid>
              <a:tr h="5612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79" marR="4007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Data</a:t>
                      </a:r>
                      <a:endParaRPr lang="pl-PL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79" marR="40079" marT="0" marB="0"/>
                </a:tc>
                <a:extLst>
                  <a:ext uri="{0D108BD9-81ED-4DB2-BD59-A6C34878D82A}">
                    <a16:rowId xmlns:a16="http://schemas.microsoft.com/office/drawing/2014/main" val="3855917140"/>
                  </a:ext>
                </a:extLst>
              </a:tr>
              <a:tr h="5612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Technikum nr 1 w Zespole Szkół Zawodowych nr 1 ul. Zgoda 31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79" marR="4007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500">
                          <a:effectLst/>
                        </a:rPr>
                        <a:t> </a:t>
                      </a:r>
                      <a:endParaRPr lang="pl-PL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79" marR="40079" marT="0" marB="0"/>
                </a:tc>
                <a:extLst>
                  <a:ext uri="{0D108BD9-81ED-4DB2-BD59-A6C34878D82A}">
                    <a16:rowId xmlns:a16="http://schemas.microsoft.com/office/drawing/2014/main" val="4204105101"/>
                  </a:ext>
                </a:extLst>
              </a:tr>
              <a:tr h="6812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Technikum nr 2 im. Gen. Władysława Sikorskiego w Zespole Szkół Mechanicznych ul. Jagiellońska 28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79" marR="4007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500">
                          <a:effectLst/>
                        </a:rPr>
                        <a:t> </a:t>
                      </a:r>
                      <a:endParaRPr lang="pl-PL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79" marR="40079" marT="0" marB="0"/>
                </a:tc>
                <a:extLst>
                  <a:ext uri="{0D108BD9-81ED-4DB2-BD59-A6C34878D82A}">
                    <a16:rowId xmlns:a16="http://schemas.microsoft.com/office/drawing/2014/main" val="320024814"/>
                  </a:ext>
                </a:extLst>
              </a:tr>
              <a:tr h="7058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Technikum nr 3 im. Danuty Siedzikówny "Inki" w Zespole Szkół Przemysłu Spożywczego ul. Zagórska 14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79" marR="4007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79" marR="40079" marT="0" marB="0"/>
                </a:tc>
                <a:extLst>
                  <a:ext uri="{0D108BD9-81ED-4DB2-BD59-A6C34878D82A}">
                    <a16:rowId xmlns:a16="http://schemas.microsoft.com/office/drawing/2014/main" val="2604324755"/>
                  </a:ext>
                </a:extLst>
              </a:tr>
              <a:tr h="6812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Technikum nr 4 im. Ryszarda Kaczorowskiego w Zespole Szkół Elektrycznych ul. P. Kaczorowskiego 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79" marR="4007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21.04. 2023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79" marR="40079" marT="0" marB="0"/>
                </a:tc>
                <a:extLst>
                  <a:ext uri="{0D108BD9-81ED-4DB2-BD59-A6C34878D82A}">
                    <a16:rowId xmlns:a16="http://schemas.microsoft.com/office/drawing/2014/main" val="2031510513"/>
                  </a:ext>
                </a:extLst>
              </a:tr>
              <a:tr h="5612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Technikum nr 5 w Zespole Szkół Ekonomicznych ul. Langiewicza 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79" marR="4007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500">
                          <a:effectLst/>
                        </a:rPr>
                        <a:t> </a:t>
                      </a:r>
                      <a:endParaRPr lang="pl-PL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79" marR="40079" marT="0" marB="0"/>
                </a:tc>
                <a:extLst>
                  <a:ext uri="{0D108BD9-81ED-4DB2-BD59-A6C34878D82A}">
                    <a16:rowId xmlns:a16="http://schemas.microsoft.com/office/drawing/2014/main" val="3675799705"/>
                  </a:ext>
                </a:extLst>
              </a:tr>
              <a:tr h="902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Technikum nr 6 w Zespole Szkół Ekonomicznych im. Mikołaja Kopernika ul. Kopernika 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79" marR="4007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500">
                          <a:effectLst/>
                        </a:rPr>
                        <a:t> </a:t>
                      </a:r>
                      <a:endParaRPr lang="pl-PL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79" marR="40079" marT="0" marB="0"/>
                </a:tc>
                <a:extLst>
                  <a:ext uri="{0D108BD9-81ED-4DB2-BD59-A6C34878D82A}">
                    <a16:rowId xmlns:a16="http://schemas.microsoft.com/office/drawing/2014/main" val="551173984"/>
                  </a:ext>
                </a:extLst>
              </a:tr>
              <a:tr h="5612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Technikum nr 7 w Zespole Szkół Informatycznych ul. Warszawska 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79" marR="4007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500">
                          <a:effectLst/>
                        </a:rPr>
                        <a:t> </a:t>
                      </a:r>
                      <a:endParaRPr lang="pl-PL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79" marR="40079" marT="0" marB="0"/>
                </a:tc>
                <a:extLst>
                  <a:ext uri="{0D108BD9-81ED-4DB2-BD59-A6C34878D82A}">
                    <a16:rowId xmlns:a16="http://schemas.microsoft.com/office/drawing/2014/main" val="1992713248"/>
                  </a:ext>
                </a:extLst>
              </a:tr>
              <a:tr h="5612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Technikum nr 8 im. w Zespole Szkół nr 3 Aleja Legionów 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79" marR="4007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500">
                          <a:effectLst/>
                        </a:rPr>
                        <a:t> </a:t>
                      </a:r>
                      <a:endParaRPr lang="pl-PL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79" marR="40079" marT="0" marB="0"/>
                </a:tc>
                <a:extLst>
                  <a:ext uri="{0D108BD9-81ED-4DB2-BD59-A6C34878D82A}">
                    <a16:rowId xmlns:a16="http://schemas.microsoft.com/office/drawing/2014/main" val="1020721080"/>
                  </a:ext>
                </a:extLst>
              </a:tr>
              <a:tr h="305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Technikum nr 11 w Zespole Szkół nr 2 ul. Jagiellońska 90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79" marR="4007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500">
                          <a:effectLst/>
                        </a:rPr>
                        <a:t> </a:t>
                      </a:r>
                      <a:endParaRPr lang="pl-PL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79" marR="40079" marT="0" marB="0"/>
                </a:tc>
                <a:extLst>
                  <a:ext uri="{0D108BD9-81ED-4DB2-BD59-A6C34878D82A}">
                    <a16:rowId xmlns:a16="http://schemas.microsoft.com/office/drawing/2014/main" val="4122715250"/>
                  </a:ext>
                </a:extLst>
              </a:tr>
              <a:tr h="122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500" dirty="0">
                          <a:effectLst/>
                        </a:rPr>
                        <a:t> </a:t>
                      </a:r>
                      <a:endParaRPr lang="pl-PL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79" marR="4007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500" dirty="0">
                          <a:effectLst/>
                        </a:rPr>
                        <a:t> </a:t>
                      </a:r>
                      <a:endParaRPr lang="pl-PL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79" marR="40079" marT="0" marB="0"/>
                </a:tc>
                <a:extLst>
                  <a:ext uri="{0D108BD9-81ED-4DB2-BD59-A6C34878D82A}">
                    <a16:rowId xmlns:a16="http://schemas.microsoft.com/office/drawing/2014/main" val="3151440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345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AC309032-63D0-8D4A-B5FF-336AB99E2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163899"/>
              </p:ext>
            </p:extLst>
          </p:nvPr>
        </p:nvGraphicFramePr>
        <p:xfrm>
          <a:off x="1088571" y="228600"/>
          <a:ext cx="10232572" cy="5808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87333">
                  <a:extLst>
                    <a:ext uri="{9D8B030D-6E8A-4147-A177-3AD203B41FA5}">
                      <a16:colId xmlns:a16="http://schemas.microsoft.com/office/drawing/2014/main" val="2313508957"/>
                    </a:ext>
                  </a:extLst>
                </a:gridCol>
                <a:gridCol w="2445239">
                  <a:extLst>
                    <a:ext uri="{9D8B030D-6E8A-4147-A177-3AD203B41FA5}">
                      <a16:colId xmlns:a16="http://schemas.microsoft.com/office/drawing/2014/main" val="2197723053"/>
                    </a:ext>
                  </a:extLst>
                </a:gridCol>
              </a:tblGrid>
              <a:tr h="1028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Szkoły Branżowe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1" marR="600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1" marR="60061" marT="0" marB="0"/>
                </a:tc>
                <a:extLst>
                  <a:ext uri="{0D108BD9-81ED-4DB2-BD59-A6C34878D82A}">
                    <a16:rowId xmlns:a16="http://schemas.microsoft.com/office/drawing/2014/main" val="424546798"/>
                  </a:ext>
                </a:extLst>
              </a:tr>
              <a:tr h="83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Branżowa Szkoła I stopnia nr 1 w Zespole Szkół Mechanicznych ul. Jagiellońska 28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1" marR="600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1" marR="60061" marT="0" marB="0"/>
                </a:tc>
                <a:extLst>
                  <a:ext uri="{0D108BD9-81ED-4DB2-BD59-A6C34878D82A}">
                    <a16:rowId xmlns:a16="http://schemas.microsoft.com/office/drawing/2014/main" val="3891307135"/>
                  </a:ext>
                </a:extLst>
              </a:tr>
              <a:tr h="83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Branżowa Szkoła I stopnia nr 2 w Zespole Szkół Zawodowych nr 1 ul. Zgoda 31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1" marR="600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1" marR="60061" marT="0" marB="0"/>
                </a:tc>
                <a:extLst>
                  <a:ext uri="{0D108BD9-81ED-4DB2-BD59-A6C34878D82A}">
                    <a16:rowId xmlns:a16="http://schemas.microsoft.com/office/drawing/2014/main" val="2145304755"/>
                  </a:ext>
                </a:extLst>
              </a:tr>
              <a:tr h="83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Branżowa Szkoła I stopnia nr 3 w Zespole Szkół Przemysłu Spożywczego ul. Zagórska 14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1" marR="600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1" marR="60061" marT="0" marB="0"/>
                </a:tc>
                <a:extLst>
                  <a:ext uri="{0D108BD9-81ED-4DB2-BD59-A6C34878D82A}">
                    <a16:rowId xmlns:a16="http://schemas.microsoft.com/office/drawing/2014/main" val="1956251533"/>
                  </a:ext>
                </a:extLst>
              </a:tr>
              <a:tr h="83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Branżowa Szkoła I stopnia nr 4 w Zespole Szkół Elektrycznych ul. P. Kaczorowskiego 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1" marR="600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1" marR="60061" marT="0" marB="0"/>
                </a:tc>
                <a:extLst>
                  <a:ext uri="{0D108BD9-81ED-4DB2-BD59-A6C34878D82A}">
                    <a16:rowId xmlns:a16="http://schemas.microsoft.com/office/drawing/2014/main" val="435074382"/>
                  </a:ext>
                </a:extLst>
              </a:tr>
              <a:tr h="6015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Branżowa Szkoła I stopnia nr 6 w Zespole Szkół nr 2 ul. Jagiellońska 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1" marR="600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1" marR="60061" marT="0" marB="0"/>
                </a:tc>
                <a:extLst>
                  <a:ext uri="{0D108BD9-81ED-4DB2-BD59-A6C34878D82A}">
                    <a16:rowId xmlns:a16="http://schemas.microsoft.com/office/drawing/2014/main" val="1380592530"/>
                  </a:ext>
                </a:extLst>
              </a:tr>
              <a:tr h="83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Branżowa Szkoła I stopnia nr 10 w Zespole Szkół Ekonomicznych ul. Langiewicza 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1" marR="600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1" marR="60061" marT="0" marB="0"/>
                </a:tc>
                <a:extLst>
                  <a:ext uri="{0D108BD9-81ED-4DB2-BD59-A6C34878D82A}">
                    <a16:rowId xmlns:a16="http://schemas.microsoft.com/office/drawing/2014/main" val="116624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070661"/>
      </p:ext>
    </p:extLst>
  </p:cSld>
  <p:clrMapOvr>
    <a:masterClrMapping/>
  </p:clrMapOvr>
</p:sld>
</file>

<file path=ppt/theme/theme1.xml><?xml version="1.0" encoding="utf-8"?>
<a:theme xmlns:a="http://schemas.openxmlformats.org/drawingml/2006/main" name="CitationVTI">
  <a:themeElements>
    <a:clrScheme name="Citation">
      <a:dk1>
        <a:sysClr val="windowText" lastClr="000000"/>
      </a:dk1>
      <a:lt1>
        <a:sysClr val="window" lastClr="FFFFFF"/>
      </a:lt1>
      <a:dk2>
        <a:srgbClr val="01375D"/>
      </a:dk2>
      <a:lt2>
        <a:srgbClr val="F3F2EF"/>
      </a:lt2>
      <a:accent1>
        <a:srgbClr val="29A3D2"/>
      </a:accent1>
      <a:accent2>
        <a:srgbClr val="0669AC"/>
      </a:accent2>
      <a:accent3>
        <a:srgbClr val="FD891C"/>
      </a:accent3>
      <a:accent4>
        <a:srgbClr val="FD6927"/>
      </a:accent4>
      <a:accent5>
        <a:srgbClr val="F95131"/>
      </a:accent5>
      <a:accent6>
        <a:srgbClr val="CE5FAE"/>
      </a:accent6>
      <a:hlink>
        <a:srgbClr val="0F8EC1"/>
      </a:hlink>
      <a:folHlink>
        <a:srgbClr val="DC6400"/>
      </a:folHlink>
    </a:clrScheme>
    <a:fontScheme name="Grandview">
      <a:majorFont>
        <a:latin typeface="Grandview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404</Words>
  <Application>Microsoft Office PowerPoint</Application>
  <PresentationFormat>Panoramiczny</PresentationFormat>
  <Paragraphs>82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10" baseType="lpstr">
      <vt:lpstr>Arial</vt:lpstr>
      <vt:lpstr>Calibri</vt:lpstr>
      <vt:lpstr>Grandview</vt:lpstr>
      <vt:lpstr>Grandview Display</vt:lpstr>
      <vt:lpstr>Times New Roman</vt:lpstr>
      <vt:lpstr>CitationVTI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Długosz</dc:creator>
  <cp:lastModifiedBy>Agnieszka Długosz</cp:lastModifiedBy>
  <cp:revision>1</cp:revision>
  <dcterms:created xsi:type="dcterms:W3CDTF">2023-03-12T15:54:42Z</dcterms:created>
  <dcterms:modified xsi:type="dcterms:W3CDTF">2023-03-13T20:14:13Z</dcterms:modified>
</cp:coreProperties>
</file>