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56" r:id="rId2"/>
    <p:sldId id="258" r:id="rId3"/>
    <p:sldId id="257" r:id="rId4"/>
    <p:sldId id="259" r:id="rId5"/>
    <p:sldId id="260" r:id="rId6"/>
    <p:sldId id="264" r:id="rId7"/>
    <p:sldId id="263" r:id="rId8"/>
    <p:sldId id="265" r:id="rId9"/>
    <p:sldId id="262" r:id="rId10"/>
    <p:sldId id="266" r:id="rId11"/>
    <p:sldId id="267" r:id="rId12"/>
    <p:sldId id="268" r:id="rId13"/>
    <p:sldId id="271" r:id="rId14"/>
    <p:sldId id="273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živatel" initials="U" lastIdx="1" clrIdx="0">
    <p:extLst>
      <p:ext uri="{19B8F6BF-5375-455C-9EA6-DF929625EA0E}">
        <p15:presenceInfo xmlns:p15="http://schemas.microsoft.com/office/powerpoint/2012/main" userId="Uživat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99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205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6550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3935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0727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3030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4731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632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615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6788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060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30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334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05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035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1C3F2-B65D-4299-B87C-3A456A2DB45A}" type="datetimeFigureOut">
              <a:rPr lang="sk-SK" smtClean="0"/>
              <a:t>1. 6. 2022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1B4DE83-1D61-4D66-9138-063FCF3807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15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sk/photo/91967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sk/photo/1372364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zv-podujatia.com/2019/02/12/jubilejny-skolsky-ples-dopadol-na-jednotku-s-hviezdickou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7A9602-8A37-93F6-DF47-0B33274C71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CDDBA8-CC3F-D3F7-02BD-99630EC97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8B5624C-BEFE-9F7A-4603-4867DEFAB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1304" y="181160"/>
            <a:ext cx="11430000" cy="622935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055D95C-F61C-4DCC-1F3B-4AD2AA275DF6}"/>
              </a:ext>
            </a:extLst>
          </p:cNvPr>
          <p:cNvSpPr txBox="1"/>
          <p:nvPr/>
        </p:nvSpPr>
        <p:spPr>
          <a:xfrm>
            <a:off x="309979" y="932155"/>
            <a:ext cx="1055629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Chvíle, ktorými sa neplytvá</a:t>
            </a:r>
          </a:p>
          <a:p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3.A triedy     ZŠ karpatská 803/11      08901 Svidník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C242C74-C99D-5D35-A349-07614FA7A2A7}"/>
              </a:ext>
            </a:extLst>
          </p:cNvPr>
          <p:cNvSpPr txBox="1"/>
          <p:nvPr/>
        </p:nvSpPr>
        <p:spPr>
          <a:xfrm>
            <a:off x="6096000" y="5234119"/>
            <a:ext cx="439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519543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24D62-EE6E-0760-3694-33A5CF17B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Hracie kocky zo zeleniny: </a:t>
            </a:r>
            <a:r>
              <a:rPr lang="sk-SK" sz="2800" dirty="0">
                <a:effectLst/>
              </a:rPr>
              <a:t>🎲🎲🎲</a:t>
            </a:r>
            <a:endParaRPr lang="sk-SK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35A1EC9-6406-3D34-52D7-25D866BC2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19" y="1526959"/>
            <a:ext cx="8140824" cy="5211191"/>
          </a:xfrm>
        </p:spPr>
      </p:pic>
    </p:spTree>
    <p:extLst>
      <p:ext uri="{BB962C8B-B14F-4D97-AF65-F5344CB8AC3E}">
        <p14:creationId xmlns:p14="http://schemas.microsoft.com/office/powerpoint/2010/main" val="1069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D5103-6853-6952-BFB8-B3871C38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23" y="591845"/>
            <a:ext cx="10029136" cy="1320800"/>
          </a:xfrm>
        </p:spPr>
        <p:txBody>
          <a:bodyPr>
            <a:noAutofit/>
          </a:bodyPr>
          <a:lstStyle/>
          <a:p>
            <a:r>
              <a:rPr lang="sk-SK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Zábavná hra: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Zara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Gajdošová </a:t>
            </a:r>
            <a:r>
              <a:rPr lang="sk-SK" sz="2400" dirty="0">
                <a:effectLst/>
              </a:rPr>
              <a:t>👌👌👌</a:t>
            </a:r>
            <a:endParaRPr lang="sk-SK" sz="4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04C8F83-6125-911F-16DE-B9F1BD79D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4" y="1358284"/>
            <a:ext cx="9215020" cy="5193438"/>
          </a:xfrm>
        </p:spPr>
      </p:pic>
    </p:spTree>
    <p:extLst>
      <p:ext uri="{BB962C8B-B14F-4D97-AF65-F5344CB8AC3E}">
        <p14:creationId xmlns:p14="http://schemas.microsoft.com/office/powerpoint/2010/main" val="3812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0741F-F3B4-4B35-742B-3EB75423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Spoločenské hry: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3B8776F-1B06-25CB-7D9C-ADC856B3A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18" y="1402672"/>
            <a:ext cx="9558742" cy="5291091"/>
          </a:xfrm>
        </p:spPr>
      </p:pic>
    </p:spTree>
    <p:extLst>
      <p:ext uri="{BB962C8B-B14F-4D97-AF65-F5344CB8AC3E}">
        <p14:creationId xmlns:p14="http://schemas.microsoft.com/office/powerpoint/2010/main" val="230613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E5842-5B05-4108-5719-306BB2ADD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Chvíle, ktorými sa neplytvá......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0DE3F760-4164-8D7C-BC09-79F0CB6309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283"/>
            <a:ext cx="5752730" cy="5499717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49497E97-C219-A71E-DC9C-F374FD790D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30" y="1358283"/>
            <a:ext cx="5264458" cy="5499717"/>
          </a:xfrm>
        </p:spPr>
      </p:pic>
    </p:spTree>
    <p:extLst>
      <p:ext uri="{BB962C8B-B14F-4D97-AF65-F5344CB8AC3E}">
        <p14:creationId xmlns:p14="http://schemas.microsoft.com/office/powerpoint/2010/main" val="24328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DEA2D-B762-BD47-1300-861C40E2C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A5B16B27-2748-5D18-02EC-2AF280650A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539"/>
            <a:ext cx="5965794" cy="5637319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1C17C60F-F5E9-99A9-BF33-0D65177F01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94" y="541539"/>
            <a:ext cx="6152224" cy="5637318"/>
          </a:xfrm>
        </p:spPr>
      </p:pic>
    </p:spTree>
    <p:extLst>
      <p:ext uri="{BB962C8B-B14F-4D97-AF65-F5344CB8AC3E}">
        <p14:creationId xmlns:p14="http://schemas.microsoft.com/office/powerpoint/2010/main" val="20661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1E8AE-4D67-CBB8-E7A4-E0FFFD03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2700867"/>
            <a:ext cx="10544040" cy="1826581"/>
          </a:xfrm>
        </p:spPr>
        <p:txBody>
          <a:bodyPr>
            <a:normAutofit fontScale="90000"/>
          </a:bodyPr>
          <a:lstStyle/>
          <a:p>
            <a:r>
              <a:rPr lang="sk-SK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Ďakujeme za pozornosť!</a:t>
            </a:r>
            <a:br>
              <a:rPr lang="sk-SK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k-SK" dirty="0"/>
            </a:b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Prezentáciu pripravila: </a:t>
            </a:r>
            <a:r>
              <a:rPr lang="sk-SK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Mgr. Renáta </a:t>
            </a:r>
            <a:r>
              <a:rPr lang="sk-SK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Vitková</a:t>
            </a:r>
            <a:r>
              <a:rPr lang="sk-SK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realizátorka projektu </a:t>
            </a:r>
            <a:r>
              <a:rPr lang="sk-SK" dirty="0">
                <a:effectLst/>
              </a:rPr>
              <a:t>🙂🙂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7E78A0-969C-9D2D-0C5D-A43E57FC1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3255719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61A33-8C0E-0344-1392-187654CE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Cieľ projektu: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4ACE627-0AA4-A3DE-20C3-6D8F678F9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základom projektu je </a:t>
            </a:r>
            <a:r>
              <a:rPr lang="sk-SK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agropotravinový</a:t>
            </a:r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reťazec</a:t>
            </a:r>
          </a:p>
          <a:p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projekt je zameraný na uvedomelú spotrebu potravín a solidaritu</a:t>
            </a:r>
          </a:p>
          <a:p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zapája žiakov do boja proti plytvaniu potravinami</a:t>
            </a:r>
          </a:p>
          <a:p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žiaci sa zoznamujú s kultúrou jedla</a:t>
            </a:r>
          </a:p>
          <a:p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projekt im pomáha pochopiť akú dôležitú úlohu zohráva jedlo v rodinnom živote</a:t>
            </a:r>
          </a:p>
          <a:p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podporuje správne správanie a uvedomelú spotrebu</a:t>
            </a:r>
          </a:p>
          <a:p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správna životospráva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08771F4-135D-82AA-1AA7-BD77BE0A8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285441"/>
            <a:ext cx="2953675" cy="19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1C5AD-F866-7121-97EF-B1D76478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32660"/>
            <a:ext cx="8596668" cy="2364777"/>
          </a:xfrm>
        </p:spPr>
        <p:txBody>
          <a:bodyPr>
            <a:noAutofit/>
          </a:bodyPr>
          <a:lstStyle/>
          <a:p>
            <a:r>
              <a:rPr lang="sk-SK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Pravidlá stolovania v </a:t>
            </a:r>
            <a:br>
              <a:rPr lang="sk-SK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školskej jedálni: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553F34-4693-97EE-66FB-02B7B47A2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071674"/>
            <a:ext cx="8596668" cy="32536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Po skončení vyučovania žiak slušne prichádza pred ŠJ.</a:t>
            </a: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Zaradí sa do radu a do jedálne vstúpi len na pokyn dozor konajúceho       učiteľa.</a:t>
            </a: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Pred vstupom do jedálne si uloží tašku na určenom priestore.</a:t>
            </a: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V jedálni zje najprv polievku a s druhým jedlom sa usadí na voľné miesto.</a:t>
            </a: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Počas stolovania i celého pobytu v ŠJ sa správa kultúrne – nebehá,   nevykrikuje. </a:t>
            </a:r>
            <a:r>
              <a:rPr lang="sk-SK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🙂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88AA786-57EF-451B-ABD8-FC320B63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99156" y="1509204"/>
            <a:ext cx="2461077" cy="18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2559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51860-8C63-1A0A-95F9-89125D4E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Kuchárska kniha: </a:t>
            </a:r>
            <a:r>
              <a:rPr lang="sk-SK" dirty="0">
                <a:effectLst/>
              </a:rPr>
              <a:t>📖📖📖📖</a:t>
            </a:r>
            <a:endParaRPr lang="sk-SK" dirty="0"/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052EAB07-D4D3-7C46-67F2-4CB113AD0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73693"/>
            <a:ext cx="8431155" cy="5317723"/>
          </a:xfrm>
        </p:spPr>
      </p:pic>
    </p:spTree>
    <p:extLst>
      <p:ext uri="{BB962C8B-B14F-4D97-AF65-F5344CB8AC3E}">
        <p14:creationId xmlns:p14="http://schemas.microsoft.com/office/powerpoint/2010/main" val="165088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8B194-BCEA-CE24-7D97-810C4989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Naša malá záhradka: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8146D41-134F-DD45-CC51-2A5DDC083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12" y="1930400"/>
            <a:ext cx="6276512" cy="4318000"/>
          </a:xfrm>
        </p:spPr>
      </p:pic>
    </p:spTree>
    <p:extLst>
      <p:ext uri="{BB962C8B-B14F-4D97-AF65-F5344CB8AC3E}">
        <p14:creationId xmlns:p14="http://schemas.microsoft.com/office/powerpoint/2010/main" val="218702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78DBCF-2A12-7833-9EA5-FCADF9C6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Zdravé potraviny:</a:t>
            </a:r>
            <a:r>
              <a:rPr lang="sk-SK" sz="2800" dirty="0">
                <a:effectLst/>
              </a:rPr>
              <a:t>🍞🍎🍇🥛🍅🥦</a:t>
            </a:r>
            <a:endParaRPr lang="sk-SK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056589-368F-CFCE-2EE8-E215BB050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4E8E128E-6D2C-FDAC-A168-61366149B3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3" y="2086252"/>
            <a:ext cx="4758431" cy="431454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8FA5648-5C12-6440-7E18-CFCFAE0D2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" name="Zástupný objekt pre obsah 10">
            <a:extLst>
              <a:ext uri="{FF2B5EF4-FFF2-40B4-BE49-F238E27FC236}">
                <a16:creationId xmlns:a16="http://schemas.microsoft.com/office/drawing/2014/main" id="{2069541D-9093-B760-163D-13B7905C8B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2" y="2086252"/>
            <a:ext cx="6585753" cy="4314547"/>
          </a:xfrm>
        </p:spPr>
      </p:pic>
    </p:spTree>
    <p:extLst>
      <p:ext uri="{BB962C8B-B14F-4D97-AF65-F5344CB8AC3E}">
        <p14:creationId xmlns:p14="http://schemas.microsoft.com/office/powerpoint/2010/main" val="23952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F16A81-869D-27ED-7DDD-701915DC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Zdravé potraviny:</a:t>
            </a:r>
            <a:r>
              <a:rPr lang="sk-SK" sz="1800" dirty="0">
                <a:effectLst/>
              </a:rPr>
              <a:t> </a:t>
            </a:r>
            <a:r>
              <a:rPr lang="sk-SK" sz="2800" dirty="0">
                <a:effectLst/>
              </a:rPr>
              <a:t>🍞🍎🍇🥛🍅🥦</a:t>
            </a:r>
            <a:endParaRPr lang="sk-SK" sz="2800" dirty="0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40588A36-C1E3-2BD4-1CF9-FF3407FD81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1" y="1660123"/>
            <a:ext cx="4629577" cy="4631287"/>
          </a:xfrm>
        </p:spPr>
      </p:pic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AC99B59D-454C-C844-D2F4-FE07C9E0A5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51" y="1660124"/>
            <a:ext cx="5377422" cy="4631287"/>
          </a:xfrm>
        </p:spPr>
      </p:pic>
    </p:spTree>
    <p:extLst>
      <p:ext uri="{BB962C8B-B14F-4D97-AF65-F5344CB8AC3E}">
        <p14:creationId xmlns:p14="http://schemas.microsoft.com/office/powerpoint/2010/main" val="24102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5790724-D253-1ECD-3644-158792060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363311" cy="1320800"/>
          </a:xfrm>
        </p:spPr>
        <p:txBody>
          <a:bodyPr>
            <a:noAutofit/>
          </a:bodyPr>
          <a:lstStyle/>
          <a:p>
            <a:r>
              <a:rPr lang="sk-SK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tipov, ako neplytvať potravinami: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75F4BF30-8E56-6576-0398-DF0CAF28A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35" y="1619052"/>
            <a:ext cx="8596668" cy="4879402"/>
          </a:xfrm>
        </p:spPr>
        <p:txBody>
          <a:bodyPr>
            <a:normAutofit/>
          </a:bodyPr>
          <a:lstStyle/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Neplytvajme potravinami a nebudeme zbytočne vyhadzovať peniaze. </a:t>
            </a:r>
            <a:r>
              <a:rPr lang="sk-SK" sz="2000" dirty="0">
                <a:effectLst/>
              </a:rPr>
              <a:t>😉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Plánujme si svoje nákupy. </a:t>
            </a:r>
            <a:r>
              <a:rPr lang="sk-SK" sz="2000" dirty="0">
                <a:effectLst/>
              </a:rPr>
              <a:t>😉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Všímajme si dátumy. </a:t>
            </a:r>
            <a:r>
              <a:rPr lang="sk-SK" sz="2000" dirty="0">
                <a:effectLst/>
              </a:rPr>
              <a:t>😉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Skladujme potraviny správne. </a:t>
            </a:r>
            <a:r>
              <a:rPr lang="sk-SK" sz="2000" dirty="0">
                <a:effectLst/>
              </a:rPr>
              <a:t>😉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Uložme potraviny v chladničke podľa zón teploty. </a:t>
            </a:r>
            <a:r>
              <a:rPr lang="sk-SK" sz="2000" dirty="0">
                <a:effectLst/>
              </a:rPr>
              <a:t>😉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Naučme sa variť správne veľké porcie jedla. </a:t>
            </a:r>
            <a:r>
              <a:rPr lang="sk-SK" sz="2000" dirty="0">
                <a:effectLst/>
              </a:rPr>
              <a:t>😉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Spotrebujme všetky potraviny. </a:t>
            </a:r>
            <a:r>
              <a:rPr lang="sk-SK" sz="2000" dirty="0">
                <a:effectLst/>
              </a:rPr>
              <a:t>😉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Konzervujme, sušme a mrazme potraviny. </a:t>
            </a:r>
            <a:r>
              <a:rPr lang="sk-SK" sz="2000" dirty="0">
                <a:effectLst/>
              </a:rPr>
              <a:t>😉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Buďme solidárny. </a:t>
            </a:r>
            <a:r>
              <a:rPr lang="sk-SK" sz="2000" dirty="0">
                <a:effectLst/>
              </a:rPr>
              <a:t>😉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Premeňme odpad z potravín na kompost. </a:t>
            </a:r>
            <a:r>
              <a:rPr lang="sk-SK" sz="2000" dirty="0">
                <a:effectLst/>
              </a:rPr>
              <a:t>😉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8A11F-0084-781F-F922-B61CDFCF0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10339854" cy="1405631"/>
          </a:xfrm>
        </p:spPr>
        <p:txBody>
          <a:bodyPr>
            <a:normAutofit fontScale="90000"/>
          </a:bodyPr>
          <a:lstStyle/>
          <a:p>
            <a:r>
              <a:rPr lang="sk-SK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Príbeh:  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neporiadnom chlapcovi  </a:t>
            </a:r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autor: Ľudmila </a:t>
            </a:r>
            <a:r>
              <a:rPr lang="sk-SK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Dercová</a:t>
            </a:r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👌👌👌</a:t>
            </a:r>
            <a:b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zemiaku a mrkve     </a:t>
            </a:r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autor: Radka </a:t>
            </a:r>
            <a:r>
              <a:rPr lang="sk-SK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Korbová</a:t>
            </a:r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👌👌👌</a:t>
            </a:r>
            <a:br>
              <a:rPr lang="sk-SK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1A9F113-591A-695C-0A65-69B674F87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7" y="1713390"/>
            <a:ext cx="5513033" cy="5144610"/>
          </a:xfr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F425CCAC-E74B-CDAF-86CE-169CD530F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04" y="1713390"/>
            <a:ext cx="5110251" cy="514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299</TotalTime>
  <Words>329</Words>
  <Application>Microsoft Office PowerPoint</Application>
  <PresentationFormat>Širokouhlá</PresentationFormat>
  <Paragraphs>47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Trebuchet MS</vt:lpstr>
      <vt:lpstr>Wingdings 3</vt:lpstr>
      <vt:lpstr>Fazeta</vt:lpstr>
      <vt:lpstr>Prezentácia programu PowerPoint</vt:lpstr>
      <vt:lpstr>Cieľ projektu:</vt:lpstr>
      <vt:lpstr>Pravidlá stolovania v  školskej jedálni:</vt:lpstr>
      <vt:lpstr>Kuchárska kniha: 📖📖📖📖</vt:lpstr>
      <vt:lpstr>Naša malá záhradka:</vt:lpstr>
      <vt:lpstr>Zdravé potraviny:🍞🍎🍇🥛🍅🥦</vt:lpstr>
      <vt:lpstr>Zdravé potraviny: 🍞🍎🍇🥛🍅🥦</vt:lpstr>
      <vt:lpstr>10 tipov, ako neplytvať potravinami:</vt:lpstr>
      <vt:lpstr>Príbeh:  O neporiadnom chlapcovi     autor: Ľudmila Dercová 👌👌👌                                              O zemiaku a mrkve     autor: Radka Korbová  👌👌👌 </vt:lpstr>
      <vt:lpstr>Hracie kocky zo zeleniny: 🎲🎲🎲</vt:lpstr>
      <vt:lpstr>Zábavná hra: autor Zara Gajdošová 👌👌👌</vt:lpstr>
      <vt:lpstr>Spoločenské hry:</vt:lpstr>
      <vt:lpstr>Chvíle, ktorými sa neplytvá......</vt:lpstr>
      <vt:lpstr>Prezentácia programu PowerPoint</vt:lpstr>
      <vt:lpstr>Ďakujeme za pozornosť!  Prezentáciu pripravila: Mgr. Renáta Vitková, realizátorka projektu 🙂🙂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Uživatel</dc:creator>
  <cp:lastModifiedBy>Uživatel</cp:lastModifiedBy>
  <cp:revision>15</cp:revision>
  <dcterms:created xsi:type="dcterms:W3CDTF">2022-05-20T09:12:21Z</dcterms:created>
  <dcterms:modified xsi:type="dcterms:W3CDTF">2022-06-01T05:21:34Z</dcterms:modified>
</cp:coreProperties>
</file>