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B71E7DB1-2A41-4F43-A4E3-D9DCFD9861D3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90" d="100"/>
          <a:sy n="90" d="100"/>
        </p:scale>
        <p:origin x="4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26EE-6878-4180-82BB-617D9271D71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EE13A-AB88-4009-AB9F-BB469A6AC7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3405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26EE-6878-4180-82BB-617D9271D71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EE13A-AB88-4009-AB9F-BB469A6AC7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0484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26EE-6878-4180-82BB-617D9271D71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EE13A-AB88-4009-AB9F-BB469A6AC7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1089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26EE-6878-4180-82BB-617D9271D71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EE13A-AB88-4009-AB9F-BB469A6AC717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3329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26EE-6878-4180-82BB-617D9271D71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EE13A-AB88-4009-AB9F-BB469A6AC7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8767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26EE-6878-4180-82BB-617D9271D71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EE13A-AB88-4009-AB9F-BB469A6AC7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2178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26EE-6878-4180-82BB-617D9271D71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EE13A-AB88-4009-AB9F-BB469A6AC7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5697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26EE-6878-4180-82BB-617D9271D71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EE13A-AB88-4009-AB9F-BB469A6AC7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0366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26EE-6878-4180-82BB-617D9271D71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EE13A-AB88-4009-AB9F-BB469A6AC7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2469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26EE-6878-4180-82BB-617D9271D71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EE13A-AB88-4009-AB9F-BB469A6AC7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864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26EE-6878-4180-82BB-617D9271D71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EE13A-AB88-4009-AB9F-BB469A6AC7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1457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26EE-6878-4180-82BB-617D9271D71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EE13A-AB88-4009-AB9F-BB469A6AC7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0401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26EE-6878-4180-82BB-617D9271D71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EE13A-AB88-4009-AB9F-BB469A6AC7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482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26EE-6878-4180-82BB-617D9271D71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EE13A-AB88-4009-AB9F-BB469A6AC7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5750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26EE-6878-4180-82BB-617D9271D71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EE13A-AB88-4009-AB9F-BB469A6AC7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0918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26EE-6878-4180-82BB-617D9271D71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EE13A-AB88-4009-AB9F-BB469A6AC7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5725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26EE-6878-4180-82BB-617D9271D71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EE13A-AB88-4009-AB9F-BB469A6AC7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3845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88126EE-6878-4180-82BB-617D9271D71A}" type="datetimeFigureOut">
              <a:rPr lang="pl-PL" smtClean="0"/>
              <a:t>26.11.2023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EE13A-AB88-4009-AB9F-BB469A6AC7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37660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70CA98-1D52-1C6F-FF19-8860A5EEAA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KARTKI ŚWIĄTECZNE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598EA73-E96E-E8B8-A335-C766E74493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3035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345F7C2-C874-E71D-BC72-D3F59C250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4" t="24653" r="4512" b="13488"/>
          <a:stretch/>
        </p:blipFill>
        <p:spPr>
          <a:xfrm flipH="1" flipV="1">
            <a:off x="1871330" y="1435507"/>
            <a:ext cx="8197703" cy="42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5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8F25CC8-B0C0-21A0-F730-3EE85A71D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68" t="9931" r="20388" b="9931"/>
          <a:stretch/>
        </p:blipFill>
        <p:spPr>
          <a:xfrm>
            <a:off x="3125972" y="452718"/>
            <a:ext cx="4384076" cy="579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28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BACE3B3-2765-9C52-18D5-86A067C000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21" t="13643" r="18152" b="11473"/>
          <a:stretch/>
        </p:blipFill>
        <p:spPr>
          <a:xfrm rot="16200000">
            <a:off x="3472031" y="37714"/>
            <a:ext cx="4395561" cy="651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40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AF147BB-A297-6E8F-BA6D-0FD2C260C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4" t="13266" r="10466" b="18568"/>
          <a:stretch/>
        </p:blipFill>
        <p:spPr>
          <a:xfrm flipH="1" flipV="1">
            <a:off x="2466893" y="1026318"/>
            <a:ext cx="6932290" cy="480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7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5AAA674-A613-4CDB-BAD5-8CC47FC70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11" t="8870" r="14185" b="9762"/>
          <a:stretch/>
        </p:blipFill>
        <p:spPr>
          <a:xfrm flipH="1" flipV="1">
            <a:off x="2498650" y="815870"/>
            <a:ext cx="6560289" cy="522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12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5EA8E28-B060-4283-166B-95D5D6F87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270" t="3494" r="1305" b="8296"/>
          <a:stretch/>
        </p:blipFill>
        <p:spPr>
          <a:xfrm flipH="1" flipV="1">
            <a:off x="2636874" y="925791"/>
            <a:ext cx="6464596" cy="520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63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5D14D2A-C45C-55BF-7952-B4FC12FE27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36" t="17674" r="15835" b="9931"/>
          <a:stretch/>
        </p:blipFill>
        <p:spPr>
          <a:xfrm flipH="1" flipV="1">
            <a:off x="2200940" y="1212112"/>
            <a:ext cx="7006856" cy="496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4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4B0D7BA-3DD3-F46D-D131-E17EF0959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6" t="18294" r="14902" b="9931"/>
          <a:stretch/>
        </p:blipFill>
        <p:spPr>
          <a:xfrm flipH="1" flipV="1">
            <a:off x="2147776" y="1095154"/>
            <a:ext cx="7155712" cy="49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65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BE95508-541B-F9FA-1255-2343AA2415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60" t="8527" r="16303" b="25116"/>
          <a:stretch/>
        </p:blipFill>
        <p:spPr>
          <a:xfrm flipH="1" flipV="1">
            <a:off x="2806995" y="955774"/>
            <a:ext cx="6379534" cy="494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079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87</TotalTime>
  <Words>2</Words>
  <Application>Microsoft Office PowerPoint</Application>
  <PresentationFormat>Panoramiczny</PresentationFormat>
  <Paragraphs>1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Jon</vt:lpstr>
      <vt:lpstr>KARTKI ŚWIĄTECZNE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KARTKI ŚWIĄTECZNE</dc:title>
  <dc:creator>CEM</dc:creator>
  <cp:lastModifiedBy>CEM</cp:lastModifiedBy>
  <cp:revision>3</cp:revision>
  <dcterms:created xsi:type="dcterms:W3CDTF">2023-11-26T18:26:32Z</dcterms:created>
  <dcterms:modified xsi:type="dcterms:W3CDTF">2023-11-26T19:54:20Z</dcterms:modified>
</cp:coreProperties>
</file>