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69" r:id="rId5"/>
    <p:sldId id="280" r:id="rId6"/>
    <p:sldId id="281" r:id="rId7"/>
    <p:sldId id="268" r:id="rId8"/>
    <p:sldId id="277" r:id="rId9"/>
    <p:sldId id="275" r:id="rId10"/>
    <p:sldId id="273" r:id="rId11"/>
    <p:sldId id="257" r:id="rId12"/>
    <p:sldId id="259" r:id="rId13"/>
    <p:sldId id="261" r:id="rId14"/>
    <p:sldId id="262" r:id="rId15"/>
    <p:sldId id="263" r:id="rId16"/>
    <p:sldId id="266" r:id="rId17"/>
    <p:sldId id="260" r:id="rId18"/>
    <p:sldId id="264" r:id="rId19"/>
    <p:sldId id="265" r:id="rId20"/>
    <p:sldId id="276" r:id="rId21"/>
    <p:sldId id="282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81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CCB7-BE0D-4DC1-8D34-CB1BA9813B48}" type="datetimeFigureOut">
              <a:rPr lang="sk-SK" smtClean="0"/>
              <a:pPr/>
              <a:t>04.12.2022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2903-82CE-41E3-916E-AA62475273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CCB7-BE0D-4DC1-8D34-CB1BA9813B48}" type="datetimeFigureOut">
              <a:rPr lang="sk-SK" smtClean="0"/>
              <a:pPr/>
              <a:t>04.12.2022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2903-82CE-41E3-916E-AA62475273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CCB7-BE0D-4DC1-8D34-CB1BA9813B48}" type="datetimeFigureOut">
              <a:rPr lang="sk-SK" smtClean="0"/>
              <a:pPr/>
              <a:t>04.12.2022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2903-82CE-41E3-916E-AA62475273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CCB7-BE0D-4DC1-8D34-CB1BA9813B48}" type="datetimeFigureOut">
              <a:rPr lang="sk-SK" smtClean="0"/>
              <a:pPr/>
              <a:t>04.12.2022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2903-82CE-41E3-916E-AA62475273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CCB7-BE0D-4DC1-8D34-CB1BA9813B48}" type="datetimeFigureOut">
              <a:rPr lang="sk-SK" smtClean="0"/>
              <a:pPr/>
              <a:t>04.12.2022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2903-82CE-41E3-916E-AA62475273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CCB7-BE0D-4DC1-8D34-CB1BA9813B48}" type="datetimeFigureOut">
              <a:rPr lang="sk-SK" smtClean="0"/>
              <a:pPr/>
              <a:t>04.12.2022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2903-82CE-41E3-916E-AA62475273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CCB7-BE0D-4DC1-8D34-CB1BA9813B48}" type="datetimeFigureOut">
              <a:rPr lang="sk-SK" smtClean="0"/>
              <a:pPr/>
              <a:t>04.12.2022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2903-82CE-41E3-916E-AA62475273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CCB7-BE0D-4DC1-8D34-CB1BA9813B48}" type="datetimeFigureOut">
              <a:rPr lang="sk-SK" smtClean="0"/>
              <a:pPr/>
              <a:t>04.12.2022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2903-82CE-41E3-916E-AA62475273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CCB7-BE0D-4DC1-8D34-CB1BA9813B48}" type="datetimeFigureOut">
              <a:rPr lang="sk-SK" smtClean="0"/>
              <a:pPr/>
              <a:t>04.12.2022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2903-82CE-41E3-916E-AA62475273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CCB7-BE0D-4DC1-8D34-CB1BA9813B48}" type="datetimeFigureOut">
              <a:rPr lang="sk-SK" smtClean="0"/>
              <a:pPr/>
              <a:t>04.12.2022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2903-82CE-41E3-916E-AA62475273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CCB7-BE0D-4DC1-8D34-CB1BA9813B48}" type="datetimeFigureOut">
              <a:rPr lang="sk-SK" smtClean="0"/>
              <a:pPr/>
              <a:t>04.12.2022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2903-82CE-41E3-916E-AA62475273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CCB7-BE0D-4DC1-8D34-CB1BA9813B48}" type="datetimeFigureOut">
              <a:rPr lang="sk-SK" smtClean="0"/>
              <a:pPr/>
              <a:t>04.12.2022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72903-82CE-41E3-916E-AA62475273B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Sklen%C3%ADkov%C3%BD_efekt" TargetMode="External"/><Relationship Id="rId2" Type="http://schemas.openxmlformats.org/officeDocument/2006/relationships/hyperlink" Target="https://sk.wikipedia.org/wiki/Priemyseln%C3%A1_revol%C3%BAc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.wikipedia.org/wiki/Glob%C3%A1lne_otep%C4%BEovani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98707"/>
          </a:xfrm>
        </p:spPr>
        <p:txBody>
          <a:bodyPr>
            <a:noAutofit/>
          </a:bodyPr>
          <a:lstStyle/>
          <a:p>
            <a:r>
              <a:rPr lang="sk-SK" sz="5400" b="1" dirty="0" smtClean="0">
                <a:solidFill>
                  <a:srgbClr val="7030A0"/>
                </a:solidFill>
              </a:rPr>
              <a:t>KLIMATICKÉ ZMENY</a:t>
            </a:r>
            <a:br>
              <a:rPr lang="sk-SK" sz="5400" b="1" dirty="0" smtClean="0">
                <a:solidFill>
                  <a:srgbClr val="7030A0"/>
                </a:solidFill>
              </a:rPr>
            </a:br>
            <a:r>
              <a:rPr lang="sk-SK" sz="5400" b="1" dirty="0" smtClean="0">
                <a:solidFill>
                  <a:srgbClr val="7030A0"/>
                </a:solidFill>
              </a:rPr>
              <a:t>alebo</a:t>
            </a:r>
            <a:br>
              <a:rPr lang="sk-SK" sz="5400" b="1" dirty="0" smtClean="0">
                <a:solidFill>
                  <a:srgbClr val="7030A0"/>
                </a:solidFill>
              </a:rPr>
            </a:br>
            <a:r>
              <a:rPr lang="sk-SK" sz="5400" b="1" dirty="0" smtClean="0">
                <a:solidFill>
                  <a:srgbClr val="7030A0"/>
                </a:solidFill>
              </a:rPr>
              <a:t>KLIMATICKÁ ZMENA</a:t>
            </a:r>
            <a:endParaRPr lang="sk-SK" sz="5400" b="1" dirty="0">
              <a:solidFill>
                <a:srgbClr val="7030A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7030A0"/>
                </a:solidFill>
              </a:rPr>
              <a:t>Pravda - lož</a:t>
            </a:r>
            <a:endParaRPr lang="sk-SK" b="1" dirty="0">
              <a:solidFill>
                <a:srgbClr val="7030A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</p:spPr>
        <p:txBody>
          <a:bodyPr/>
          <a:lstStyle/>
          <a:p>
            <a:r>
              <a:rPr lang="sk-SK" dirty="0" smtClean="0"/>
              <a:t>Žiaci mali z prečítaných správ rozhodnúť, či sú pravdivé.</a:t>
            </a:r>
          </a:p>
          <a:p>
            <a:r>
              <a:rPr lang="sk-SK" dirty="0" smtClean="0"/>
              <a:t>Správne odpovede boli v prezentácii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929190" y="1928802"/>
          <a:ext cx="3327400" cy="4064000"/>
        </p:xfrm>
        <a:graphic>
          <a:graphicData uri="http://schemas.openxmlformats.org/presentationml/2006/ole">
            <p:oleObj spid="_x0000_s1026" name="Dokument" r:id="rId3" imgW="6772659" imgH="8272293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7030A0"/>
                </a:solidFill>
              </a:rPr>
              <a:t>Následky</a:t>
            </a:r>
            <a:endParaRPr lang="sk-SK" b="1" dirty="0">
              <a:solidFill>
                <a:srgbClr val="7030A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Vyschli rieky Bodva a </a:t>
            </a:r>
            <a:r>
              <a:rPr lang="sk-SK" dirty="0" err="1" smtClean="0"/>
              <a:t>Rajčianka</a:t>
            </a:r>
            <a:r>
              <a:rPr lang="sk-SK" dirty="0" smtClean="0"/>
              <a:t> (2022)</a:t>
            </a:r>
          </a:p>
          <a:p>
            <a:r>
              <a:rPr lang="sk-SK" dirty="0" smtClean="0"/>
              <a:t>Vyschli studničky (pramene) v </a:t>
            </a:r>
            <a:r>
              <a:rPr lang="sk-SK" dirty="0" err="1" smtClean="0"/>
              <a:t>M.Fatre</a:t>
            </a:r>
            <a:endParaRPr lang="sk-SK" dirty="0" smtClean="0"/>
          </a:p>
          <a:p>
            <a:r>
              <a:rPr lang="sk-SK" dirty="0" smtClean="0"/>
              <a:t>Úhyn včiel, čmeliakov kvôli nedostatku vody</a:t>
            </a:r>
          </a:p>
          <a:p>
            <a:r>
              <a:rPr lang="sk-SK" dirty="0" smtClean="0"/>
              <a:t>Mláďatá vtákov predčasne povyskakovali z hniezd, aby unikli smrti z horúčav (2022)</a:t>
            </a:r>
          </a:p>
          <a:p>
            <a:r>
              <a:rPr lang="sk-SK" dirty="0" smtClean="0"/>
              <a:t>Thajsko zakázalo používanie opaľovacích krémov, ktoré obsahujú chemikálie ničiace koraly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Ako zabrániť klimatickej zmene v mestách?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3600" dirty="0" smtClean="0"/>
          </a:p>
          <a:p>
            <a:pPr>
              <a:buNone/>
            </a:pPr>
            <a:r>
              <a:rPr lang="sk-SK" sz="3600" dirty="0" smtClean="0"/>
              <a:t>Vysadiť viac zelene- napr. trávnik medzi koľajnicami </a:t>
            </a:r>
          </a:p>
          <a:p>
            <a:pPr>
              <a:buNone/>
            </a:pPr>
            <a:endParaRPr lang="sk-SK" sz="3600" dirty="0" smtClean="0"/>
          </a:p>
          <a:p>
            <a:pPr>
              <a:buNone/>
            </a:pPr>
            <a:r>
              <a:rPr lang="sk-SK" dirty="0" smtClean="0"/>
              <a:t>napr. </a:t>
            </a:r>
            <a:r>
              <a:rPr lang="sk-SK" dirty="0" err="1" smtClean="0"/>
              <a:t>ul.Štúrova</a:t>
            </a:r>
            <a:r>
              <a:rPr lang="sk-SK" dirty="0" smtClean="0"/>
              <a:t> v Košiciach</a:t>
            </a:r>
            <a:endParaRPr lang="sk-SK" dirty="0"/>
          </a:p>
        </p:txBody>
      </p:sp>
      <p:pic>
        <p:nvPicPr>
          <p:cNvPr id="1026" name="Picture 2" descr="C:\Users\PC\Desktop\20220921_1249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52963" y="2005793"/>
            <a:ext cx="403860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Stromy v parkoch – súvislé v </a:t>
            </a:r>
            <a:r>
              <a:rPr lang="sk-SK" dirty="0" err="1" smtClean="0"/>
              <a:t>zápojoch</a:t>
            </a:r>
            <a:endParaRPr lang="sk-SK" dirty="0"/>
          </a:p>
        </p:txBody>
      </p:sp>
      <p:pic>
        <p:nvPicPr>
          <p:cNvPr id="3074" name="Picture 2" descr="C:\Users\PC\Desktop\images.jf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0517" y="2143116"/>
            <a:ext cx="7108521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Nie jednotlivo, lebo neznižujú teplotu</a:t>
            </a:r>
            <a:endParaRPr lang="sk-SK" dirty="0"/>
          </a:p>
        </p:txBody>
      </p:sp>
      <p:pic>
        <p:nvPicPr>
          <p:cNvPr id="4098" name="Picture 2" descr="C:\Users\PC\Desktop\images (1).jf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1033" y="1500174"/>
            <a:ext cx="7337181" cy="4882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Zelené strechy</a:t>
            </a:r>
            <a:endParaRPr lang="sk-SK" dirty="0"/>
          </a:p>
        </p:txBody>
      </p:sp>
      <p:pic>
        <p:nvPicPr>
          <p:cNvPr id="5122" name="Picture 2" descr="C:\Users\PC\Desktop\zelena-strecha-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Vertikálna zeleň</a:t>
            </a:r>
            <a:endParaRPr lang="sk-SK" dirty="0"/>
          </a:p>
        </p:txBody>
      </p:sp>
      <p:pic>
        <p:nvPicPr>
          <p:cNvPr id="8194" name="Picture 2" descr="C:\Users\PC\Desktop\images (3).jf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01742"/>
            <a:ext cx="6572296" cy="4922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sk-SK" dirty="0" smtClean="0"/>
              <a:t>Priepustné </a:t>
            </a:r>
            <a:r>
              <a:rPr lang="sk-SK" dirty="0" smtClean="0"/>
              <a:t>parkoviská </a:t>
            </a:r>
            <a:br>
              <a:rPr lang="sk-SK" dirty="0" smtClean="0"/>
            </a:br>
            <a:r>
              <a:rPr lang="sk-SK" sz="2800" dirty="0" smtClean="0"/>
              <a:t>pred školou tiež máme</a:t>
            </a:r>
            <a:r>
              <a:rPr lang="sk-SK" sz="2800" dirty="0" smtClean="0"/>
              <a:t> </a:t>
            </a:r>
            <a:endParaRPr lang="sk-SK" sz="2800" dirty="0"/>
          </a:p>
        </p:txBody>
      </p:sp>
      <p:pic>
        <p:nvPicPr>
          <p:cNvPr id="2050" name="Picture 2" descr="C:\Users\PC\Desktop\park1.jf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51787"/>
            <a:ext cx="5569285" cy="3706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Dažďové záhrady</a:t>
            </a:r>
            <a:endParaRPr lang="sk-SK" dirty="0"/>
          </a:p>
        </p:txBody>
      </p:sp>
      <p:pic>
        <p:nvPicPr>
          <p:cNvPr id="6146" name="Picture 2" descr="C:\Users\PC\Desktop\images (2).jf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8761"/>
            <a:ext cx="6572296" cy="4922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143140"/>
          </a:xfrm>
        </p:spPr>
        <p:txBody>
          <a:bodyPr>
            <a:normAutofit/>
          </a:bodyPr>
          <a:lstStyle/>
          <a:p>
            <a:pPr algn="l"/>
            <a:r>
              <a:rPr lang="sk-SK" sz="3200" i="1" dirty="0" smtClean="0"/>
              <a:t>Dažďová záhrada </a:t>
            </a:r>
            <a:r>
              <a:rPr lang="sk-SK" sz="3200" dirty="0" smtClean="0"/>
              <a:t>-</a:t>
            </a:r>
            <a:br>
              <a:rPr lang="sk-SK" sz="3200" dirty="0" smtClean="0"/>
            </a:br>
            <a:r>
              <a:rPr lang="sk-SK" sz="3200" dirty="0" smtClean="0"/>
              <a:t>Aténska, Košice</a:t>
            </a:r>
            <a:br>
              <a:rPr lang="sk-SK" sz="3200" dirty="0" smtClean="0"/>
            </a:br>
            <a:r>
              <a:rPr lang="sk-SK" sz="3200" dirty="0" smtClean="0"/>
              <a:t>sídlisko Ťahanovce</a:t>
            </a:r>
            <a:endParaRPr lang="sk-SK" sz="3200" dirty="0"/>
          </a:p>
        </p:txBody>
      </p:sp>
      <p:pic>
        <p:nvPicPr>
          <p:cNvPr id="20482" name="Picture 2" descr="C:\Users\PC\Downloads\20221022_132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66062" y="2063104"/>
            <a:ext cx="8258204" cy="3703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sk-SK" b="1" dirty="0" smtClean="0"/>
              <a:t>klimatické zmeny</a:t>
            </a:r>
            <a:r>
              <a:rPr lang="sk-SK" dirty="0" smtClean="0"/>
              <a:t>/</a:t>
            </a:r>
            <a:r>
              <a:rPr lang="sk-SK" b="1" dirty="0" smtClean="0"/>
              <a:t>zmeny klímy</a:t>
            </a:r>
            <a:r>
              <a:rPr lang="sk-SK" dirty="0" smtClean="0"/>
              <a:t>/</a:t>
            </a:r>
            <a:r>
              <a:rPr lang="sk-SK" b="1" dirty="0" smtClean="0"/>
              <a:t>zmeny podnebia</a:t>
            </a:r>
            <a:r>
              <a:rPr lang="sk-SK" dirty="0" smtClean="0"/>
              <a:t> (t.j. </a:t>
            </a:r>
            <a:r>
              <a:rPr lang="sk-SK" dirty="0" smtClean="0">
                <a:solidFill>
                  <a:srgbClr val="FF0000"/>
                </a:solidFill>
              </a:rPr>
              <a:t>v množnom čísle</a:t>
            </a:r>
            <a:r>
              <a:rPr lang="sk-SK" dirty="0" smtClean="0"/>
              <a:t>) – sú  len prirodzenou zmenou  priebehu klímy v dejinách Zeme</a:t>
            </a:r>
          </a:p>
          <a:p>
            <a:r>
              <a:rPr lang="sk-SK" b="1" dirty="0" smtClean="0"/>
              <a:t>klimatická zmena</a:t>
            </a:r>
            <a:r>
              <a:rPr lang="sk-SK" dirty="0" smtClean="0"/>
              <a:t>/</a:t>
            </a:r>
            <a:r>
              <a:rPr lang="sk-SK" b="1" dirty="0" smtClean="0"/>
              <a:t>zmena klímy</a:t>
            </a:r>
            <a:r>
              <a:rPr lang="sk-SK" dirty="0" smtClean="0"/>
              <a:t>/</a:t>
            </a:r>
            <a:r>
              <a:rPr lang="sk-SK" b="1" dirty="0" smtClean="0"/>
              <a:t>zmena podnebia</a:t>
            </a:r>
            <a:r>
              <a:rPr lang="sk-SK" dirty="0" smtClean="0"/>
              <a:t> (t.j. </a:t>
            </a:r>
            <a:r>
              <a:rPr lang="sk-SK" dirty="0" smtClean="0">
                <a:solidFill>
                  <a:srgbClr val="FF0000"/>
                </a:solidFill>
              </a:rPr>
              <a:t>v jednotnom čísle</a:t>
            </a:r>
            <a:r>
              <a:rPr lang="sk-SK" dirty="0" smtClean="0"/>
              <a:t>) - súčasná </a:t>
            </a:r>
            <a:r>
              <a:rPr lang="sk-SK" dirty="0" err="1" smtClean="0"/>
              <a:t>antropogénna</a:t>
            </a:r>
            <a:r>
              <a:rPr lang="sk-SK" dirty="0" smtClean="0"/>
              <a:t> zmena klímy, ktorá sa začala zhruba v 18. storočí (</a:t>
            </a:r>
            <a:r>
              <a:rPr lang="sk-SK" dirty="0" smtClean="0">
                <a:hlinkClick r:id="rId2" tooltip="Priemyselná revolúcia"/>
              </a:rPr>
              <a:t>priemyselná revolúcia</a:t>
            </a:r>
            <a:r>
              <a:rPr lang="sk-SK" dirty="0" smtClean="0"/>
              <a:t>), súvisí so </a:t>
            </a:r>
            <a:r>
              <a:rPr lang="sk-SK" dirty="0" smtClean="0">
                <a:hlinkClick r:id="rId3" tooltip="Skleníkový efekt"/>
              </a:rPr>
              <a:t>skleníkovým efektom</a:t>
            </a:r>
            <a:r>
              <a:rPr lang="sk-SK" dirty="0" smtClean="0"/>
              <a:t>, a ktorej hlavným prvkom je </a:t>
            </a:r>
            <a:r>
              <a:rPr lang="sk-SK" dirty="0" smtClean="0">
                <a:hlinkClick r:id="rId4" tooltip="Globálne otepľovanie"/>
              </a:rPr>
              <a:t>globálne otepľovanie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/>
          <a:lstStyle/>
          <a:p>
            <a:pPr algn="l"/>
            <a:r>
              <a:rPr lang="sk-SK" dirty="0" smtClean="0"/>
              <a:t>Šetrné zavlažovanie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Zavlažovacie vrecia na vysadené stromy pomohli prežiť drevinám obdobie sucha, júl 2022</a:t>
            </a:r>
          </a:p>
          <a:p>
            <a:r>
              <a:rPr lang="sk-SK" dirty="0" smtClean="0"/>
              <a:t>Sídlisko Ťahanovce, Košice</a:t>
            </a:r>
            <a:endParaRPr lang="sk-SK" dirty="0"/>
          </a:p>
        </p:txBody>
      </p:sp>
      <p:pic>
        <p:nvPicPr>
          <p:cNvPr id="23555" name="Picture 3" descr="C:\Users\PC\Downloads\20221022_1339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61457" y="1927708"/>
            <a:ext cx="777880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 ukončení aktivity sme získané informácie zverejnili na nástenke.</a:t>
            </a:r>
            <a:endParaRPr lang="sk-SK" dirty="0"/>
          </a:p>
        </p:txBody>
      </p:sp>
      <p:pic>
        <p:nvPicPr>
          <p:cNvPr id="23554" name="Picture 2" descr="C:\Users\PC\Desktop\20221201_083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27434"/>
            <a:ext cx="8229600" cy="3703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7030A0"/>
                </a:solidFill>
              </a:rPr>
              <a:t>Čo je klíma?</a:t>
            </a:r>
            <a:endParaRPr lang="sk-SK" b="1" dirty="0">
              <a:solidFill>
                <a:srgbClr val="7030A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dirty="0" smtClean="0"/>
              <a:t>Klíma nie je  počasie. S počasím ale úzko súvisí. Zatiaľ čo </a:t>
            </a:r>
            <a:r>
              <a:rPr lang="sk-SK" b="1" dirty="0" smtClean="0"/>
              <a:t>počasie je krátkodobé </a:t>
            </a:r>
            <a:r>
              <a:rPr lang="sk-SK" dirty="0" smtClean="0"/>
              <a:t>a môže sa rýchle meniť, klíma (alebo podnebie) určuje dlhodobý charakter pre dané miesto, </a:t>
            </a:r>
            <a:r>
              <a:rPr lang="sk-SK" i="1" dirty="0" smtClean="0"/>
              <a:t>napr. mierne alebo tropické</a:t>
            </a:r>
            <a:r>
              <a:rPr lang="sk-SK" dirty="0" smtClean="0"/>
              <a:t>. </a:t>
            </a:r>
          </a:p>
          <a:p>
            <a:pPr>
              <a:buNone/>
            </a:pPr>
            <a:r>
              <a:rPr lang="sk-SK" dirty="0" smtClean="0"/>
              <a:t>Zásadný je vzťah medzi nimi: </a:t>
            </a:r>
            <a:r>
              <a:rPr lang="sk-SK" b="1" dirty="0" smtClean="0"/>
              <a:t>počasie je klíme podriadené.</a:t>
            </a:r>
            <a:r>
              <a:rPr lang="sk-SK" dirty="0" smtClean="0"/>
              <a:t> Klíma určuje teploty, rôznorodosť počasia, charakter zím, celkové úhrny zrážok i charakter meteorologických javov ako je prudkosť búrok. Preto sa v dôsledku zmeny klímy stretávame jak s rastom teplôt, tak s častejšími extrémami počasia a častejším výskytom prírodných katastrof.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Skupinová aktivita – </a:t>
            </a:r>
            <a:br>
              <a:rPr lang="sk-SK" dirty="0" smtClean="0"/>
            </a:br>
            <a:r>
              <a:rPr lang="sk-SK" dirty="0" smtClean="0"/>
              <a:t>Ktoré činnosti človeka </a:t>
            </a:r>
            <a:br>
              <a:rPr lang="sk-SK" dirty="0" smtClean="0"/>
            </a:br>
            <a:r>
              <a:rPr lang="sk-SK" dirty="0" smtClean="0"/>
              <a:t>prispievajú k zmene klímy?</a:t>
            </a:r>
            <a:endParaRPr lang="sk-SK" dirty="0"/>
          </a:p>
        </p:txBody>
      </p:sp>
      <p:pic>
        <p:nvPicPr>
          <p:cNvPr id="2050" name="Picture 2" descr="C:\Users\PC\Desktop\20220923_07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11521"/>
            <a:ext cx="8229600" cy="3703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Každé družstvo dostalo mapu s obrázkami.</a:t>
            </a:r>
            <a:endParaRPr lang="sk-SK" dirty="0"/>
          </a:p>
        </p:txBody>
      </p:sp>
      <p:pic>
        <p:nvPicPr>
          <p:cNvPr id="22530" name="Picture 2" descr="C:\Users\PC\Downloads\20221123_141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11521"/>
            <a:ext cx="8229600" cy="3703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39850"/>
          </a:xfrm>
        </p:spPr>
        <p:txBody>
          <a:bodyPr>
            <a:normAutofit/>
          </a:bodyPr>
          <a:lstStyle/>
          <a:p>
            <a:r>
              <a:rPr lang="sk-SK" dirty="0" smtClean="0"/>
              <a:t>Žiaci mali vysvetliť ako ľudské činnosti vplývajú na klimatickú zmenu</a:t>
            </a:r>
            <a:endParaRPr lang="sk-SK" dirty="0"/>
          </a:p>
        </p:txBody>
      </p:sp>
      <p:pic>
        <p:nvPicPr>
          <p:cNvPr id="23556" name="Picture 4" descr="C:\Users\PC\Downloads\20221123_141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5380" y="1714488"/>
            <a:ext cx="10477573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PC\Desktop\20220923_0712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-1718513" y="1880084"/>
            <a:ext cx="7937555" cy="4071965"/>
          </a:xfrm>
          <a:prstGeom prst="rect">
            <a:avLst/>
          </a:prstGeom>
          <a:noFill/>
        </p:spPr>
      </p:pic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61436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sz="3200" dirty="0" smtClean="0"/>
              <a:t>PRÍČINY:</a:t>
            </a:r>
          </a:p>
          <a:p>
            <a:r>
              <a:rPr lang="sk-SK" sz="3200" dirty="0" smtClean="0"/>
              <a:t>Ťažba</a:t>
            </a:r>
          </a:p>
          <a:p>
            <a:r>
              <a:rPr lang="sk-SK" sz="3200" dirty="0" smtClean="0"/>
              <a:t>Emisie</a:t>
            </a:r>
          </a:p>
          <a:p>
            <a:r>
              <a:rPr lang="sk-SK" sz="3200" dirty="0" smtClean="0"/>
              <a:t>Odlesňovanie</a:t>
            </a:r>
          </a:p>
          <a:p>
            <a:r>
              <a:rPr lang="sk-SK" sz="3200" dirty="0" smtClean="0"/>
              <a:t>Metán (</a:t>
            </a:r>
            <a:r>
              <a:rPr lang="sk-SK" sz="3200" dirty="0" err="1" smtClean="0"/>
              <a:t>hov.dobytok</a:t>
            </a:r>
            <a:r>
              <a:rPr lang="sk-SK" sz="3200" dirty="0" smtClean="0"/>
              <a:t>, </a:t>
            </a:r>
            <a:r>
              <a:rPr lang="sk-SK" sz="3200" dirty="0" err="1" smtClean="0"/>
              <a:t>permafrost</a:t>
            </a:r>
            <a:r>
              <a:rPr lang="sk-SK" sz="3200" dirty="0" smtClean="0"/>
              <a:t>)</a:t>
            </a:r>
          </a:p>
          <a:p>
            <a:r>
              <a:rPr lang="sk-SK" sz="3200" dirty="0" smtClean="0"/>
              <a:t>Skládky...</a:t>
            </a:r>
          </a:p>
          <a:p>
            <a:pPr>
              <a:buNone/>
            </a:pPr>
            <a:endParaRPr lang="sk-SK" sz="3200" dirty="0" smtClean="0"/>
          </a:p>
          <a:p>
            <a:pPr>
              <a:buNone/>
            </a:pPr>
            <a:r>
              <a:rPr lang="sk-SK" sz="3200" dirty="0" smtClean="0"/>
              <a:t>NÁSLEDKY:</a:t>
            </a:r>
          </a:p>
          <a:p>
            <a:r>
              <a:rPr lang="sk-SK" sz="3200" dirty="0" smtClean="0"/>
              <a:t>Vysýchanie</a:t>
            </a:r>
          </a:p>
          <a:p>
            <a:r>
              <a:rPr lang="sk-SK" sz="3200" dirty="0" smtClean="0"/>
              <a:t>Oslepnutie oviec</a:t>
            </a:r>
          </a:p>
          <a:p>
            <a:r>
              <a:rPr lang="sk-SK" sz="3200" dirty="0" smtClean="0"/>
              <a:t>Tornáda</a:t>
            </a:r>
          </a:p>
          <a:p>
            <a:r>
              <a:rPr lang="sk-SK" sz="3200" dirty="0" smtClean="0"/>
              <a:t>Záplavy</a:t>
            </a:r>
          </a:p>
          <a:p>
            <a:r>
              <a:rPr lang="sk-SK" sz="3200" dirty="0" smtClean="0"/>
              <a:t>Teplo</a:t>
            </a:r>
          </a:p>
          <a:p>
            <a:r>
              <a:rPr lang="sk-SK" sz="3200" dirty="0" smtClean="0"/>
              <a:t>Topenie ľadu</a:t>
            </a:r>
          </a:p>
          <a:p>
            <a:r>
              <a:rPr lang="sk-SK" sz="3200" dirty="0" smtClean="0"/>
              <a:t>Slabá úroda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sk-SK" dirty="0" smtClean="0"/>
              <a:t>PRÍČINA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5007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3200" b="1" dirty="0" smtClean="0">
                <a:solidFill>
                  <a:srgbClr val="7030A0"/>
                </a:solidFill>
              </a:rPr>
              <a:t>Živočíšna výroba </a:t>
            </a:r>
            <a:r>
              <a:rPr lang="sk-SK" sz="3200" dirty="0" smtClean="0"/>
              <a:t>patrí medzi najväčších pôvodcov </a:t>
            </a:r>
            <a:r>
              <a:rPr lang="sk-SK" sz="3200" dirty="0" err="1" smtClean="0"/>
              <a:t>klim.zmeny</a:t>
            </a:r>
            <a:endParaRPr lang="sk-SK" sz="3200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Vytvára viac </a:t>
            </a:r>
            <a:r>
              <a:rPr lang="sk-SK" b="1" dirty="0" smtClean="0"/>
              <a:t>skleníkových plynov</a:t>
            </a:r>
            <a:r>
              <a:rPr lang="sk-SK" dirty="0" smtClean="0"/>
              <a:t> ako všetka doprava vo svete. Je jedným z najväčších znečisťovateľov  </a:t>
            </a:r>
            <a:r>
              <a:rPr lang="sk-SK" b="1" dirty="0" smtClean="0"/>
              <a:t>vody a pôdy.</a:t>
            </a:r>
            <a:endParaRPr lang="sk-SK" b="1" dirty="0"/>
          </a:p>
        </p:txBody>
      </p:sp>
      <p:pic>
        <p:nvPicPr>
          <p:cNvPr id="20482" name="Picture 2" descr="C:\Users\pc\Desktop\krav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14422"/>
            <a:ext cx="4594545" cy="2558987"/>
          </a:xfrm>
          <a:prstGeom prst="rect">
            <a:avLst/>
          </a:prstGeom>
          <a:noFill/>
        </p:spPr>
      </p:pic>
      <p:pic>
        <p:nvPicPr>
          <p:cNvPr id="20483" name="Picture 3" descr="C:\Users\pc\Desktop\images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18708"/>
            <a:ext cx="2824165" cy="2115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NÁSLEDKY- napr. slabá úroda kávy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Mrznutie v Brazílii v čase dozrievania plodov kávovníka znižuje úrodu</a:t>
            </a:r>
          </a:p>
          <a:p>
            <a:r>
              <a:rPr lang="sk-SK" dirty="0" err="1" smtClean="0"/>
              <a:t>Monzúnové</a:t>
            </a:r>
            <a:r>
              <a:rPr lang="sk-SK" dirty="0" smtClean="0"/>
              <a:t> dažde v nesprávnom období roka spôsobili 30 % stratu na úrode kávy</a:t>
            </a:r>
            <a:endParaRPr lang="sk-SK" dirty="0"/>
          </a:p>
        </p:txBody>
      </p:sp>
      <p:pic>
        <p:nvPicPr>
          <p:cNvPr id="19458" name="Picture 2" descr="C:\Users\PC\Desktop\kavovnik-arabsky-coffea-arabica-semena-kavovnika-5-k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216" y="1600200"/>
            <a:ext cx="39585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348</Words>
  <Application>Microsoft Office PowerPoint</Application>
  <PresentationFormat>Prezentácia na obrazovke (4:3)</PresentationFormat>
  <Paragraphs>57</Paragraphs>
  <Slides>21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3" baseType="lpstr">
      <vt:lpstr>Motív Office</vt:lpstr>
      <vt:lpstr>Dokument</vt:lpstr>
      <vt:lpstr>KLIMATICKÉ ZMENY alebo KLIMATICKÁ ZMENA</vt:lpstr>
      <vt:lpstr>Snímka 2</vt:lpstr>
      <vt:lpstr>Čo je klíma?</vt:lpstr>
      <vt:lpstr>Skupinová aktivita –  Ktoré činnosti človeka  prispievajú k zmene klímy?</vt:lpstr>
      <vt:lpstr>Každé družstvo dostalo mapu s obrázkami.</vt:lpstr>
      <vt:lpstr>Žiaci mali vysvetliť ako ľudské činnosti vplývajú na klimatickú zmenu</vt:lpstr>
      <vt:lpstr>Snímka 7</vt:lpstr>
      <vt:lpstr>PRÍČINA</vt:lpstr>
      <vt:lpstr>NÁSLEDKY- napr. slabá úroda kávy</vt:lpstr>
      <vt:lpstr>Pravda - lož</vt:lpstr>
      <vt:lpstr>Následky</vt:lpstr>
      <vt:lpstr>Ako zabrániť klimatickej zmene v mestách?</vt:lpstr>
      <vt:lpstr>Stromy v parkoch – súvislé v zápojoch</vt:lpstr>
      <vt:lpstr>Nie jednotlivo, lebo neznižujú teplotu</vt:lpstr>
      <vt:lpstr>Zelené strechy</vt:lpstr>
      <vt:lpstr>Vertikálna zeleň</vt:lpstr>
      <vt:lpstr>Priepustné parkoviská  pred školou tiež máme </vt:lpstr>
      <vt:lpstr>Dažďové záhrady</vt:lpstr>
      <vt:lpstr>Dažďová záhrada - Aténska, Košice sídlisko Ťahanovce</vt:lpstr>
      <vt:lpstr>Šetrné zavlažovanie</vt:lpstr>
      <vt:lpstr>Po ukončení aktivity sme získané informácie zverejnili na nástenke.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KLIMATICKÉ ZMENY</dc:title>
  <dc:creator>Renka</dc:creator>
  <cp:lastModifiedBy>Renka</cp:lastModifiedBy>
  <cp:revision>37</cp:revision>
  <dcterms:created xsi:type="dcterms:W3CDTF">2022-09-22T16:55:24Z</dcterms:created>
  <dcterms:modified xsi:type="dcterms:W3CDTF">2022-12-04T05:53:36Z</dcterms:modified>
</cp:coreProperties>
</file>