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9" r:id="rId3"/>
    <p:sldId id="260" r:id="rId4"/>
    <p:sldId id="262" r:id="rId5"/>
    <p:sldId id="263" r:id="rId6"/>
    <p:sldId id="321" r:id="rId7"/>
    <p:sldId id="267" r:id="rId8"/>
    <p:sldId id="269" r:id="rId9"/>
    <p:sldId id="326" r:id="rId10"/>
    <p:sldId id="271" r:id="rId11"/>
    <p:sldId id="275" r:id="rId12"/>
    <p:sldId id="272" r:id="rId13"/>
    <p:sldId id="273" r:id="rId14"/>
    <p:sldId id="283" r:id="rId15"/>
    <p:sldId id="282" r:id="rId16"/>
    <p:sldId id="285" r:id="rId17"/>
    <p:sldId id="286" r:id="rId18"/>
    <p:sldId id="287" r:id="rId19"/>
    <p:sldId id="289" r:id="rId20"/>
    <p:sldId id="278" r:id="rId21"/>
    <p:sldId id="328" r:id="rId22"/>
    <p:sldId id="295" r:id="rId23"/>
    <p:sldId id="296" r:id="rId24"/>
    <p:sldId id="297" r:id="rId25"/>
    <p:sldId id="294" r:id="rId26"/>
    <p:sldId id="317" r:id="rId27"/>
    <p:sldId id="311" r:id="rId28"/>
    <p:sldId id="309" r:id="rId29"/>
    <p:sldId id="281" r:id="rId30"/>
    <p:sldId id="332" r:id="rId31"/>
    <p:sldId id="299" r:id="rId32"/>
    <p:sldId id="330" r:id="rId33"/>
    <p:sldId id="362" r:id="rId34"/>
    <p:sldId id="333" r:id="rId35"/>
    <p:sldId id="335" r:id="rId36"/>
    <p:sldId id="336" r:id="rId37"/>
    <p:sldId id="338" r:id="rId38"/>
    <p:sldId id="342" r:id="rId39"/>
    <p:sldId id="341" r:id="rId40"/>
    <p:sldId id="344" r:id="rId41"/>
    <p:sldId id="346" r:id="rId42"/>
    <p:sldId id="348" r:id="rId43"/>
    <p:sldId id="351" r:id="rId44"/>
    <p:sldId id="353" r:id="rId45"/>
    <p:sldId id="355" r:id="rId46"/>
    <p:sldId id="356" r:id="rId47"/>
    <p:sldId id="276" r:id="rId48"/>
    <p:sldId id="314" r:id="rId49"/>
    <p:sldId id="361" r:id="rId50"/>
    <p:sldId id="360"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5101F8-7D46-9254-3435-FEF50F3D3CAB}" v="36" dt="2022-04-07T17:09:17.361"/>
    <p1510:client id="{32F9E7B1-5CB8-7F37-C805-778FF73F95A0}" v="770" dt="2022-04-03T15:50:03.476"/>
    <p1510:client id="{36C315ED-720A-1FD4-FB6C-850BC1C0E18C}" v="13" dt="2023-04-05T18:07:42.934"/>
    <p1510:client id="{5208BDA7-4249-914F-B59C-9BE10DF01C84}" v="15" dt="2022-04-27T18:26:30.747"/>
    <p1510:client id="{520E50A5-40C4-0283-357A-9B7D2B57E563}" v="6" dt="2022-04-03T15:53:51.506"/>
    <p1510:client id="{708391F4-EE12-4922-ED76-5E6DDB568B07}" v="8" dt="2022-04-07T18:00:44.076"/>
    <p1510:client id="{9771FD21-2EA3-48AD-3315-802A6CE40E23}" v="4043" dt="2022-04-23T16:51:58.257"/>
    <p1510:client id="{AC9FAEAE-D5AA-4F6C-954E-C6A60076C680}" v="2692" dt="2022-04-03T14:20:50.597"/>
    <p1510:client id="{CDB59897-879A-A60E-1640-EE19C2181A4D}" v="45" dt="2022-04-25T19:11:13.405"/>
    <p1510:client id="{DA86C377-DF44-AF18-9863-6DA831921D1E}" v="140" dt="2022-04-25T19:05:17.978"/>
    <p1510:client id="{E97D6C6F-715E-2C32-8407-12766795E7B3}" v="216" dt="2022-04-07T17:41:07.158"/>
    <p1510:client id="{F24A064A-38F9-CA50-D395-F26D0FC5E215}" v="12" dt="2022-04-26T17:39:57.632"/>
    <p1510:client id="{FC2D6AD4-164A-9CAA-EE30-9C19169AF171}" v="163" dt="2022-04-07T17:59:45.3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5/10/relationships/revisionInfo" Target="revisionInfo.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rian Zieliński" userId="S::dzielinski@promienna.onmicrosoft.com::43bad482-3497-46ea-a630-03d26794a84b" providerId="AD" clId="Web-{708391F4-EE12-4922-ED76-5E6DDB568B07}"/>
    <pc:docChg chg="modSld">
      <pc:chgData name="Dorian Zieliński" userId="S::dzielinski@promienna.onmicrosoft.com::43bad482-3497-46ea-a630-03d26794a84b" providerId="AD" clId="Web-{708391F4-EE12-4922-ED76-5E6DDB568B07}" dt="2022-04-07T18:00:44.076" v="6" actId="1076"/>
      <pc:docMkLst>
        <pc:docMk/>
      </pc:docMkLst>
      <pc:sldChg chg="modSp">
        <pc:chgData name="Dorian Zieliński" userId="S::dzielinski@promienna.onmicrosoft.com::43bad482-3497-46ea-a630-03d26794a84b" providerId="AD" clId="Web-{708391F4-EE12-4922-ED76-5E6DDB568B07}" dt="2022-04-07T18:00:44.076" v="6" actId="1076"/>
        <pc:sldMkLst>
          <pc:docMk/>
          <pc:sldMk cId="3370913506" sldId="259"/>
        </pc:sldMkLst>
        <pc:spChg chg="mod">
          <ac:chgData name="Dorian Zieliński" userId="S::dzielinski@promienna.onmicrosoft.com::43bad482-3497-46ea-a630-03d26794a84b" providerId="AD" clId="Web-{708391F4-EE12-4922-ED76-5E6DDB568B07}" dt="2022-04-07T18:00:44.076" v="6" actId="1076"/>
          <ac:spMkLst>
            <pc:docMk/>
            <pc:sldMk cId="3370913506" sldId="259"/>
            <ac:spMk id="8" creationId="{C036799B-C207-D94E-75BE-4C9D067E88C9}"/>
          </ac:spMkLst>
        </pc:spChg>
      </pc:sldChg>
    </pc:docChg>
  </pc:docChgLst>
  <pc:docChgLst>
    <pc:chgData name="Dorian Zieliński" userId="S::dzielinski@promienna.onmicrosoft.com::43bad482-3497-46ea-a630-03d26794a84b" providerId="AD" clId="Web-{9771FD21-2EA3-48AD-3315-802A6CE40E23}"/>
    <pc:docChg chg="addSld delSld modSld sldOrd modMainMaster">
      <pc:chgData name="Dorian Zieliński" userId="S::dzielinski@promienna.onmicrosoft.com::43bad482-3497-46ea-a630-03d26794a84b" providerId="AD" clId="Web-{9771FD21-2EA3-48AD-3315-802A6CE40E23}" dt="2022-04-23T16:51:58.257" v="3258" actId="20577"/>
      <pc:docMkLst>
        <pc:docMk/>
      </pc:docMkLst>
      <pc:sldChg chg="modTransition">
        <pc:chgData name="Dorian Zieliński" userId="S::dzielinski@promienna.onmicrosoft.com::43bad482-3497-46ea-a630-03d26794a84b" providerId="AD" clId="Web-{9771FD21-2EA3-48AD-3315-802A6CE40E23}" dt="2022-04-23T16:18:27.147" v="2994"/>
        <pc:sldMkLst>
          <pc:docMk/>
          <pc:sldMk cId="3218312327" sldId="257"/>
        </pc:sldMkLst>
      </pc:sldChg>
      <pc:sldChg chg="modTransition">
        <pc:chgData name="Dorian Zieliński" userId="S::dzielinski@promienna.onmicrosoft.com::43bad482-3497-46ea-a630-03d26794a84b" providerId="AD" clId="Web-{9771FD21-2EA3-48AD-3315-802A6CE40E23}" dt="2022-04-23T16:18:27.147" v="2994"/>
        <pc:sldMkLst>
          <pc:docMk/>
          <pc:sldMk cId="3370913506" sldId="259"/>
        </pc:sldMkLst>
      </pc:sldChg>
      <pc:sldChg chg="modTransition">
        <pc:chgData name="Dorian Zieliński" userId="S::dzielinski@promienna.onmicrosoft.com::43bad482-3497-46ea-a630-03d26794a84b" providerId="AD" clId="Web-{9771FD21-2EA3-48AD-3315-802A6CE40E23}" dt="2022-04-23T16:18:27.147" v="2994"/>
        <pc:sldMkLst>
          <pc:docMk/>
          <pc:sldMk cId="321017230" sldId="260"/>
        </pc:sldMkLst>
      </pc:sldChg>
      <pc:sldChg chg="modSp modTransition">
        <pc:chgData name="Dorian Zieliński" userId="S::dzielinski@promienna.onmicrosoft.com::43bad482-3497-46ea-a630-03d26794a84b" providerId="AD" clId="Web-{9771FD21-2EA3-48AD-3315-802A6CE40E23}" dt="2022-04-23T16:20:35.107" v="3005" actId="20577"/>
        <pc:sldMkLst>
          <pc:docMk/>
          <pc:sldMk cId="3821897789" sldId="262"/>
        </pc:sldMkLst>
        <pc:spChg chg="mod">
          <ac:chgData name="Dorian Zieliński" userId="S::dzielinski@promienna.onmicrosoft.com::43bad482-3497-46ea-a630-03d26794a84b" providerId="AD" clId="Web-{9771FD21-2EA3-48AD-3315-802A6CE40E23}" dt="2022-04-23T16:20:35.107" v="3005" actId="20577"/>
          <ac:spMkLst>
            <pc:docMk/>
            <pc:sldMk cId="3821897789" sldId="262"/>
            <ac:spMk id="2" creationId="{AE11ED5A-E225-4748-A853-4B7EA8C494D5}"/>
          </ac:spMkLst>
        </pc:spChg>
      </pc:sldChg>
      <pc:sldChg chg="addSp delSp modSp mod modTransition setClrOvrMap">
        <pc:chgData name="Dorian Zieliński" userId="S::dzielinski@promienna.onmicrosoft.com::43bad482-3497-46ea-a630-03d26794a84b" providerId="AD" clId="Web-{9771FD21-2EA3-48AD-3315-802A6CE40E23}" dt="2022-04-23T16:20:42.920" v="3007" actId="20577"/>
        <pc:sldMkLst>
          <pc:docMk/>
          <pc:sldMk cId="1063686746" sldId="263"/>
        </pc:sldMkLst>
        <pc:spChg chg="mod">
          <ac:chgData name="Dorian Zieliński" userId="S::dzielinski@promienna.onmicrosoft.com::43bad482-3497-46ea-a630-03d26794a84b" providerId="AD" clId="Web-{9771FD21-2EA3-48AD-3315-802A6CE40E23}" dt="2022-04-23T16:20:42.920" v="3007" actId="20577"/>
          <ac:spMkLst>
            <pc:docMk/>
            <pc:sldMk cId="1063686746" sldId="263"/>
            <ac:spMk id="2" creationId="{AE11ED5A-E225-4748-A853-4B7EA8C494D5}"/>
          </ac:spMkLst>
        </pc:spChg>
        <pc:spChg chg="del">
          <ac:chgData name="Dorian Zieliński" userId="S::dzielinski@promienna.onmicrosoft.com::43bad482-3497-46ea-a630-03d26794a84b" providerId="AD" clId="Web-{9771FD21-2EA3-48AD-3315-802A6CE40E23}" dt="2022-04-23T08:44:59.727" v="97"/>
          <ac:spMkLst>
            <pc:docMk/>
            <pc:sldMk cId="1063686746" sldId="263"/>
            <ac:spMk id="78" creationId="{2A0E4E09-FC02-4ADC-951A-3FFA90B6FE39}"/>
          </ac:spMkLst>
        </pc:spChg>
        <pc:spChg chg="del">
          <ac:chgData name="Dorian Zieliński" userId="S::dzielinski@promienna.onmicrosoft.com::43bad482-3497-46ea-a630-03d26794a84b" providerId="AD" clId="Web-{9771FD21-2EA3-48AD-3315-802A6CE40E23}" dt="2022-04-23T08:44:59.727" v="97"/>
          <ac:spMkLst>
            <pc:docMk/>
            <pc:sldMk cId="1063686746" sldId="263"/>
            <ac:spMk id="80" creationId="{9453FF84-60C1-4EA8-B49B-1B8C2D0C589F}"/>
          </ac:spMkLst>
        </pc:spChg>
        <pc:spChg chg="add">
          <ac:chgData name="Dorian Zieliński" userId="S::dzielinski@promienna.onmicrosoft.com::43bad482-3497-46ea-a630-03d26794a84b" providerId="AD" clId="Web-{9771FD21-2EA3-48AD-3315-802A6CE40E23}" dt="2022-04-23T08:44:59.727" v="97"/>
          <ac:spMkLst>
            <pc:docMk/>
            <pc:sldMk cId="1063686746" sldId="263"/>
            <ac:spMk id="85" creationId="{A8CCCB6D-5162-4AAE-A5E3-3AC55410DBCE}"/>
          </ac:spMkLst>
        </pc:spChg>
        <pc:spChg chg="add">
          <ac:chgData name="Dorian Zieliński" userId="S::dzielinski@promienna.onmicrosoft.com::43bad482-3497-46ea-a630-03d26794a84b" providerId="AD" clId="Web-{9771FD21-2EA3-48AD-3315-802A6CE40E23}" dt="2022-04-23T08:44:59.727" v="97"/>
          <ac:spMkLst>
            <pc:docMk/>
            <pc:sldMk cId="1063686746" sldId="263"/>
            <ac:spMk id="87" creationId="{0BCD8C04-CC7B-40EF-82EB-E9821F79BB86}"/>
          </ac:spMkLst>
        </pc:spChg>
        <pc:picChg chg="mod">
          <ac:chgData name="Dorian Zieliński" userId="S::dzielinski@promienna.onmicrosoft.com::43bad482-3497-46ea-a630-03d26794a84b" providerId="AD" clId="Web-{9771FD21-2EA3-48AD-3315-802A6CE40E23}" dt="2022-04-23T08:44:59.727" v="97"/>
          <ac:picMkLst>
            <pc:docMk/>
            <pc:sldMk cId="1063686746" sldId="263"/>
            <ac:picMk id="4" creationId="{7706DE11-9D9B-47B3-A534-BC7DF2631FA8}"/>
          </ac:picMkLst>
        </pc:picChg>
        <pc:picChg chg="mod">
          <ac:chgData name="Dorian Zieliński" userId="S::dzielinski@promienna.onmicrosoft.com::43bad482-3497-46ea-a630-03d26794a84b" providerId="AD" clId="Web-{9771FD21-2EA3-48AD-3315-802A6CE40E23}" dt="2022-04-23T08:44:59.727" v="97"/>
          <ac:picMkLst>
            <pc:docMk/>
            <pc:sldMk cId="1063686746" sldId="263"/>
            <ac:picMk id="5" creationId="{34A83179-F315-4E00-9322-72A73C2BABA7}"/>
          </ac:picMkLst>
        </pc:picChg>
      </pc:sldChg>
      <pc:sldChg chg="del">
        <pc:chgData name="Dorian Zieliński" userId="S::dzielinski@promienna.onmicrosoft.com::43bad482-3497-46ea-a630-03d26794a84b" providerId="AD" clId="Web-{9771FD21-2EA3-48AD-3315-802A6CE40E23}" dt="2022-04-23T08:38:35.560" v="6"/>
        <pc:sldMkLst>
          <pc:docMk/>
          <pc:sldMk cId="21939429" sldId="266"/>
        </pc:sldMkLst>
      </pc:sldChg>
      <pc:sldChg chg="addSp delSp modSp modTransition">
        <pc:chgData name="Dorian Zieliński" userId="S::dzielinski@promienna.onmicrosoft.com::43bad482-3497-46ea-a630-03d26794a84b" providerId="AD" clId="Web-{9771FD21-2EA3-48AD-3315-802A6CE40E23}" dt="2022-04-23T16:18:27.147" v="2994"/>
        <pc:sldMkLst>
          <pc:docMk/>
          <pc:sldMk cId="3459543096" sldId="267"/>
        </pc:sldMkLst>
        <pc:spChg chg="mod">
          <ac:chgData name="Dorian Zieliński" userId="S::dzielinski@promienna.onmicrosoft.com::43bad482-3497-46ea-a630-03d26794a84b" providerId="AD" clId="Web-{9771FD21-2EA3-48AD-3315-802A6CE40E23}" dt="2022-04-23T08:55:00.782" v="145"/>
          <ac:spMkLst>
            <pc:docMk/>
            <pc:sldMk cId="3459543096" sldId="267"/>
            <ac:spMk id="5" creationId="{2544B9FE-7A67-4467-DB27-509592458EBF}"/>
          </ac:spMkLst>
        </pc:spChg>
        <pc:spChg chg="mod">
          <ac:chgData name="Dorian Zieliński" userId="S::dzielinski@promienna.onmicrosoft.com::43bad482-3497-46ea-a630-03d26794a84b" providerId="AD" clId="Web-{9771FD21-2EA3-48AD-3315-802A6CE40E23}" dt="2022-04-23T08:55:28.018" v="153" actId="20577"/>
          <ac:spMkLst>
            <pc:docMk/>
            <pc:sldMk cId="3459543096" sldId="267"/>
            <ac:spMk id="6" creationId="{EF223CF3-E4B0-5F6A-B74F-D8DA113EFDB4}"/>
          </ac:spMkLst>
        </pc:spChg>
        <pc:spChg chg="del">
          <ac:chgData name="Dorian Zieliński" userId="S::dzielinski@promienna.onmicrosoft.com::43bad482-3497-46ea-a630-03d26794a84b" providerId="AD" clId="Web-{9771FD21-2EA3-48AD-3315-802A6CE40E23}" dt="2022-04-23T08:46:03.044" v="103"/>
          <ac:spMkLst>
            <pc:docMk/>
            <pc:sldMk cId="3459543096" sldId="267"/>
            <ac:spMk id="47" creationId="{357DD0D3-F869-46D0-944C-6EC60E19E351}"/>
          </ac:spMkLst>
        </pc:spChg>
        <pc:spChg chg="add del">
          <ac:chgData name="Dorian Zieliński" userId="S::dzielinski@promienna.onmicrosoft.com::43bad482-3497-46ea-a630-03d26794a84b" providerId="AD" clId="Web-{9771FD21-2EA3-48AD-3315-802A6CE40E23}" dt="2022-04-23T08:55:06.251" v="146"/>
          <ac:spMkLst>
            <pc:docMk/>
            <pc:sldMk cId="3459543096" sldId="267"/>
            <ac:spMk id="52" creationId="{357DD0D3-F869-46D0-944C-6EC60E19E351}"/>
          </ac:spMkLst>
        </pc:spChg>
        <pc:spChg chg="add">
          <ac:chgData name="Dorian Zieliński" userId="S::dzielinski@promienna.onmicrosoft.com::43bad482-3497-46ea-a630-03d26794a84b" providerId="AD" clId="Web-{9771FD21-2EA3-48AD-3315-802A6CE40E23}" dt="2022-04-23T08:55:06.251" v="146"/>
          <ac:spMkLst>
            <pc:docMk/>
            <pc:sldMk cId="3459543096" sldId="267"/>
            <ac:spMk id="54" creationId="{357DD0D3-F869-46D0-944C-6EC60E19E351}"/>
          </ac:spMkLst>
        </pc:spChg>
        <pc:spChg chg="add del">
          <ac:chgData name="Dorian Zieliński" userId="S::dzielinski@promienna.onmicrosoft.com::43bad482-3497-46ea-a630-03d26794a84b" providerId="AD" clId="Web-{9771FD21-2EA3-48AD-3315-802A6CE40E23}" dt="2022-04-23T08:55:00.782" v="145"/>
          <ac:spMkLst>
            <pc:docMk/>
            <pc:sldMk cId="3459543096" sldId="267"/>
            <ac:spMk id="57" creationId="{9B76D444-2756-434F-AE61-96D69830C13E}"/>
          </ac:spMkLst>
        </pc:spChg>
        <pc:spChg chg="add del">
          <ac:chgData name="Dorian Zieliński" userId="S::dzielinski@promienna.onmicrosoft.com::43bad482-3497-46ea-a630-03d26794a84b" providerId="AD" clId="Web-{9771FD21-2EA3-48AD-3315-802A6CE40E23}" dt="2022-04-23T08:55:00.782" v="145"/>
          <ac:spMkLst>
            <pc:docMk/>
            <pc:sldMk cId="3459543096" sldId="267"/>
            <ac:spMk id="59" creationId="{B0161EF8-C8C6-4F2A-9D5C-49BD28A2BDC2}"/>
          </ac:spMkLst>
        </pc:spChg>
        <pc:picChg chg="add mod ord">
          <ac:chgData name="Dorian Zieliński" userId="S::dzielinski@promienna.onmicrosoft.com::43bad482-3497-46ea-a630-03d26794a84b" providerId="AD" clId="Web-{9771FD21-2EA3-48AD-3315-802A6CE40E23}" dt="2022-04-23T08:55:00.782" v="145"/>
          <ac:picMkLst>
            <pc:docMk/>
            <pc:sldMk cId="3459543096" sldId="267"/>
            <ac:picMk id="2" creationId="{156B115C-CE68-CD91-A4E5-5CFA2EF03805}"/>
          </ac:picMkLst>
        </pc:picChg>
        <pc:picChg chg="del">
          <ac:chgData name="Dorian Zieliński" userId="S::dzielinski@promienna.onmicrosoft.com::43bad482-3497-46ea-a630-03d26794a84b" providerId="AD" clId="Web-{9771FD21-2EA3-48AD-3315-802A6CE40E23}" dt="2022-04-23T08:45:56.809" v="100"/>
          <ac:picMkLst>
            <pc:docMk/>
            <pc:sldMk cId="3459543096" sldId="267"/>
            <ac:picMk id="3" creationId="{DBC7BC79-0753-9716-8979-B5AB60BE59A6}"/>
          </ac:picMkLst>
        </pc:picChg>
      </pc:sldChg>
      <pc:sldChg chg="addSp delSp modSp modTransition">
        <pc:chgData name="Dorian Zieliński" userId="S::dzielinski@promienna.onmicrosoft.com::43bad482-3497-46ea-a630-03d26794a84b" providerId="AD" clId="Web-{9771FD21-2EA3-48AD-3315-802A6CE40E23}" dt="2022-04-23T16:18:27.147" v="2994"/>
        <pc:sldMkLst>
          <pc:docMk/>
          <pc:sldMk cId="3258342523" sldId="269"/>
        </pc:sldMkLst>
        <pc:spChg chg="mod ord">
          <ac:chgData name="Dorian Zieliński" userId="S::dzielinski@promienna.onmicrosoft.com::43bad482-3497-46ea-a630-03d26794a84b" providerId="AD" clId="Web-{9771FD21-2EA3-48AD-3315-802A6CE40E23}" dt="2022-04-23T08:55:56.551" v="155" actId="20577"/>
          <ac:spMkLst>
            <pc:docMk/>
            <pc:sldMk cId="3258342523" sldId="269"/>
            <ac:spMk id="2" creationId="{F6604BC4-3603-7F76-F696-AEFB346D9434}"/>
          </ac:spMkLst>
        </pc:spChg>
        <pc:spChg chg="ord">
          <ac:chgData name="Dorian Zieliński" userId="S::dzielinski@promienna.onmicrosoft.com::43bad482-3497-46ea-a630-03d26794a84b" providerId="AD" clId="Web-{9771FD21-2EA3-48AD-3315-802A6CE40E23}" dt="2022-04-23T08:52:49.742" v="130"/>
          <ac:spMkLst>
            <pc:docMk/>
            <pc:sldMk cId="3258342523" sldId="269"/>
            <ac:spMk id="4" creationId="{37699CB6-8B81-2D3C-97D4-832E138F915B}"/>
          </ac:spMkLst>
        </pc:spChg>
        <pc:spChg chg="mod">
          <ac:chgData name="Dorian Zieliński" userId="S::dzielinski@promienna.onmicrosoft.com::43bad482-3497-46ea-a630-03d26794a84b" providerId="AD" clId="Web-{9771FD21-2EA3-48AD-3315-802A6CE40E23}" dt="2022-04-23T08:53:08.024" v="133" actId="1076"/>
          <ac:spMkLst>
            <pc:docMk/>
            <pc:sldMk cId="3258342523" sldId="269"/>
            <ac:spMk id="5" creationId="{2544B9FE-7A67-4467-DB27-509592458EBF}"/>
          </ac:spMkLst>
        </pc:spChg>
        <pc:spChg chg="del">
          <ac:chgData name="Dorian Zieliński" userId="S::dzielinski@promienna.onmicrosoft.com::43bad482-3497-46ea-a630-03d26794a84b" providerId="AD" clId="Web-{9771FD21-2EA3-48AD-3315-802A6CE40E23}" dt="2022-04-23T08:50:47.187" v="121"/>
          <ac:spMkLst>
            <pc:docMk/>
            <pc:sldMk cId="3258342523" sldId="269"/>
            <ac:spMk id="65" creationId="{CF62D2A7-8207-488C-9F46-316BA81A16C8}"/>
          </ac:spMkLst>
        </pc:spChg>
        <pc:spChg chg="add del">
          <ac:chgData name="Dorian Zieliński" userId="S::dzielinski@promienna.onmicrosoft.com::43bad482-3497-46ea-a630-03d26794a84b" providerId="AD" clId="Web-{9771FD21-2EA3-48AD-3315-802A6CE40E23}" dt="2022-04-23T08:52:15.302" v="127"/>
          <ac:spMkLst>
            <pc:docMk/>
            <pc:sldMk cId="3258342523" sldId="269"/>
            <ac:spMk id="70" creationId="{357DD0D3-F869-46D0-944C-6EC60E19E351}"/>
          </ac:spMkLst>
        </pc:spChg>
        <pc:spChg chg="add del">
          <ac:chgData name="Dorian Zieliński" userId="S::dzielinski@promienna.onmicrosoft.com::43bad482-3497-46ea-a630-03d26794a84b" providerId="AD" clId="Web-{9771FD21-2EA3-48AD-3315-802A6CE40E23}" dt="2022-04-23T08:52:49.742" v="130"/>
          <ac:spMkLst>
            <pc:docMk/>
            <pc:sldMk cId="3258342523" sldId="269"/>
            <ac:spMk id="75" creationId="{A86541C6-61B1-4DAA-B57A-EAF3F24F0491}"/>
          </ac:spMkLst>
        </pc:spChg>
        <pc:spChg chg="add del">
          <ac:chgData name="Dorian Zieliński" userId="S::dzielinski@promienna.onmicrosoft.com::43bad482-3497-46ea-a630-03d26794a84b" providerId="AD" clId="Web-{9771FD21-2EA3-48AD-3315-802A6CE40E23}" dt="2022-04-23T08:52:49.742" v="130"/>
          <ac:spMkLst>
            <pc:docMk/>
            <pc:sldMk cId="3258342523" sldId="269"/>
            <ac:spMk id="77" creationId="{71750011-2006-46BB-AFDE-C6E461752333}"/>
          </ac:spMkLst>
        </pc:spChg>
        <pc:spChg chg="add del">
          <ac:chgData name="Dorian Zieliński" userId="S::dzielinski@promienna.onmicrosoft.com::43bad482-3497-46ea-a630-03d26794a84b" providerId="AD" clId="Web-{9771FD21-2EA3-48AD-3315-802A6CE40E23}" dt="2022-04-23T08:53:03.774" v="132"/>
          <ac:spMkLst>
            <pc:docMk/>
            <pc:sldMk cId="3258342523" sldId="269"/>
            <ac:spMk id="82" creationId="{B5809B1F-0726-44C0-B0A1-7FCE2A129E20}"/>
          </ac:spMkLst>
        </pc:spChg>
        <pc:spChg chg="add del">
          <ac:chgData name="Dorian Zieliński" userId="S::dzielinski@promienna.onmicrosoft.com::43bad482-3497-46ea-a630-03d26794a84b" providerId="AD" clId="Web-{9771FD21-2EA3-48AD-3315-802A6CE40E23}" dt="2022-04-23T08:53:03.774" v="132"/>
          <ac:spMkLst>
            <pc:docMk/>
            <pc:sldMk cId="3258342523" sldId="269"/>
            <ac:spMk id="84" creationId="{26EE9A0B-C601-4E3F-8541-29CA20DE1186}"/>
          </ac:spMkLst>
        </pc:spChg>
        <pc:spChg chg="add">
          <ac:chgData name="Dorian Zieliński" userId="S::dzielinski@promienna.onmicrosoft.com::43bad482-3497-46ea-a630-03d26794a84b" providerId="AD" clId="Web-{9771FD21-2EA3-48AD-3315-802A6CE40E23}" dt="2022-04-23T08:53:03.774" v="132"/>
          <ac:spMkLst>
            <pc:docMk/>
            <pc:sldMk cId="3258342523" sldId="269"/>
            <ac:spMk id="89" creationId="{A86541C6-61B1-4DAA-B57A-EAF3F24F0491}"/>
          </ac:spMkLst>
        </pc:spChg>
        <pc:spChg chg="add">
          <ac:chgData name="Dorian Zieliński" userId="S::dzielinski@promienna.onmicrosoft.com::43bad482-3497-46ea-a630-03d26794a84b" providerId="AD" clId="Web-{9771FD21-2EA3-48AD-3315-802A6CE40E23}" dt="2022-04-23T08:53:03.774" v="132"/>
          <ac:spMkLst>
            <pc:docMk/>
            <pc:sldMk cId="3258342523" sldId="269"/>
            <ac:spMk id="91" creationId="{71750011-2006-46BB-AFDE-C6E461752333}"/>
          </ac:spMkLst>
        </pc:spChg>
        <pc:picChg chg="del">
          <ac:chgData name="Dorian Zieliński" userId="S::dzielinski@promienna.onmicrosoft.com::43bad482-3497-46ea-a630-03d26794a84b" providerId="AD" clId="Web-{9771FD21-2EA3-48AD-3315-802A6CE40E23}" dt="2022-04-23T08:47:57.473" v="118"/>
          <ac:picMkLst>
            <pc:docMk/>
            <pc:sldMk cId="3258342523" sldId="269"/>
            <ac:picMk id="3" creationId="{DBC7BC79-0753-9716-8979-B5AB60BE59A6}"/>
          </ac:picMkLst>
        </pc:picChg>
        <pc:picChg chg="add mod ord">
          <ac:chgData name="Dorian Zieliński" userId="S::dzielinski@promienna.onmicrosoft.com::43bad482-3497-46ea-a630-03d26794a84b" providerId="AD" clId="Web-{9771FD21-2EA3-48AD-3315-802A6CE40E23}" dt="2022-04-23T08:53:03.774" v="132"/>
          <ac:picMkLst>
            <pc:docMk/>
            <pc:sldMk cId="3258342523" sldId="269"/>
            <ac:picMk id="6" creationId="{F5112244-A5D7-7222-5DE3-007D5A4AF003}"/>
          </ac:picMkLst>
        </pc:picChg>
        <pc:picChg chg="add del mod">
          <ac:chgData name="Dorian Zieliński" userId="S::dzielinski@promienna.onmicrosoft.com::43bad482-3497-46ea-a630-03d26794a84b" providerId="AD" clId="Web-{9771FD21-2EA3-48AD-3315-802A6CE40E23}" dt="2022-04-23T08:52:25.787" v="128"/>
          <ac:picMkLst>
            <pc:docMk/>
            <pc:sldMk cId="3258342523" sldId="269"/>
            <ac:picMk id="7" creationId="{2141632B-9073-50D7-1AFC-FFBAFA06BE6C}"/>
          </ac:picMkLst>
        </pc:picChg>
        <pc:picChg chg="add mod">
          <ac:chgData name="Dorian Zieliński" userId="S::dzielinski@promienna.onmicrosoft.com::43bad482-3497-46ea-a630-03d26794a84b" providerId="AD" clId="Web-{9771FD21-2EA3-48AD-3315-802A6CE40E23}" dt="2022-04-23T08:53:03.774" v="132"/>
          <ac:picMkLst>
            <pc:docMk/>
            <pc:sldMk cId="3258342523" sldId="269"/>
            <ac:picMk id="8" creationId="{04A06160-E69A-71DF-17EF-0C94C83CB7F3}"/>
          </ac:picMkLst>
        </pc:picChg>
      </pc:sldChg>
      <pc:sldChg chg="del">
        <pc:chgData name="Dorian Zieliński" userId="S::dzielinski@promienna.onmicrosoft.com::43bad482-3497-46ea-a630-03d26794a84b" providerId="AD" clId="Web-{9771FD21-2EA3-48AD-3315-802A6CE40E23}" dt="2022-04-23T09:30:56.075" v="540"/>
        <pc:sldMkLst>
          <pc:docMk/>
          <pc:sldMk cId="3789472472" sldId="270"/>
        </pc:sldMkLst>
      </pc:sldChg>
      <pc:sldChg chg="modSp modTransition">
        <pc:chgData name="Dorian Zieliński" userId="S::dzielinski@promienna.onmicrosoft.com::43bad482-3497-46ea-a630-03d26794a84b" providerId="AD" clId="Web-{9771FD21-2EA3-48AD-3315-802A6CE40E23}" dt="2022-04-23T16:22:35.520" v="3018" actId="14100"/>
        <pc:sldMkLst>
          <pc:docMk/>
          <pc:sldMk cId="2211188102" sldId="271"/>
        </pc:sldMkLst>
        <pc:spChg chg="mod">
          <ac:chgData name="Dorian Zieliński" userId="S::dzielinski@promienna.onmicrosoft.com::43bad482-3497-46ea-a630-03d26794a84b" providerId="AD" clId="Web-{9771FD21-2EA3-48AD-3315-802A6CE40E23}" dt="2022-04-23T16:22:35.520" v="3018" actId="14100"/>
          <ac:spMkLst>
            <pc:docMk/>
            <pc:sldMk cId="2211188102" sldId="271"/>
            <ac:spMk id="4" creationId="{7B694D37-6E3D-051E-BB82-8B10168142EA}"/>
          </ac:spMkLst>
        </pc:spChg>
      </pc:sldChg>
      <pc:sldChg chg="modSp modTransition">
        <pc:chgData name="Dorian Zieliński" userId="S::dzielinski@promienna.onmicrosoft.com::43bad482-3497-46ea-a630-03d26794a84b" providerId="AD" clId="Web-{9771FD21-2EA3-48AD-3315-802A6CE40E23}" dt="2022-04-23T16:26:32.037" v="3052" actId="20577"/>
        <pc:sldMkLst>
          <pc:docMk/>
          <pc:sldMk cId="3343647806" sldId="272"/>
        </pc:sldMkLst>
        <pc:spChg chg="mod">
          <ac:chgData name="Dorian Zieliński" userId="S::dzielinski@promienna.onmicrosoft.com::43bad482-3497-46ea-a630-03d26794a84b" providerId="AD" clId="Web-{9771FD21-2EA3-48AD-3315-802A6CE40E23}" dt="2022-04-23T16:24:08.572" v="3023" actId="14100"/>
          <ac:spMkLst>
            <pc:docMk/>
            <pc:sldMk cId="3343647806" sldId="272"/>
            <ac:spMk id="3" creationId="{8CEE5E7E-D76B-C489-9960-795497072BEF}"/>
          </ac:spMkLst>
        </pc:spChg>
        <pc:spChg chg="mod">
          <ac:chgData name="Dorian Zieliński" userId="S::dzielinski@promienna.onmicrosoft.com::43bad482-3497-46ea-a630-03d26794a84b" providerId="AD" clId="Web-{9771FD21-2EA3-48AD-3315-802A6CE40E23}" dt="2022-04-23T16:26:32.037" v="3052" actId="20577"/>
          <ac:spMkLst>
            <pc:docMk/>
            <pc:sldMk cId="3343647806" sldId="272"/>
            <ac:spMk id="6" creationId="{A5D49986-17C4-AAA4-0207-233E40EFF7E8}"/>
          </ac:spMkLst>
        </pc:spChg>
      </pc:sldChg>
      <pc:sldChg chg="modSp modTransition">
        <pc:chgData name="Dorian Zieliński" userId="S::dzielinski@promienna.onmicrosoft.com::43bad482-3497-46ea-a630-03d26794a84b" providerId="AD" clId="Web-{9771FD21-2EA3-48AD-3315-802A6CE40E23}" dt="2022-04-23T16:27:48.495" v="3058" actId="20577"/>
        <pc:sldMkLst>
          <pc:docMk/>
          <pc:sldMk cId="2145738671" sldId="273"/>
        </pc:sldMkLst>
        <pc:spChg chg="mod">
          <ac:chgData name="Dorian Zieliński" userId="S::dzielinski@promienna.onmicrosoft.com::43bad482-3497-46ea-a630-03d26794a84b" providerId="AD" clId="Web-{9771FD21-2EA3-48AD-3315-802A6CE40E23}" dt="2022-04-23T16:27:48.495" v="3058" actId="20577"/>
          <ac:spMkLst>
            <pc:docMk/>
            <pc:sldMk cId="2145738671" sldId="273"/>
            <ac:spMk id="9" creationId="{D72D85F7-DAC1-0582-000D-FDFBD0C423C7}"/>
          </ac:spMkLst>
        </pc:spChg>
      </pc:sldChg>
      <pc:sldChg chg="modSp modTransition">
        <pc:chgData name="Dorian Zieliński" userId="S::dzielinski@promienna.onmicrosoft.com::43bad482-3497-46ea-a630-03d26794a84b" providerId="AD" clId="Web-{9771FD21-2EA3-48AD-3315-802A6CE40E23}" dt="2022-04-23T16:24:34.386" v="3028" actId="20577"/>
        <pc:sldMkLst>
          <pc:docMk/>
          <pc:sldMk cId="1343263691" sldId="275"/>
        </pc:sldMkLst>
        <pc:spChg chg="mod">
          <ac:chgData name="Dorian Zieliński" userId="S::dzielinski@promienna.onmicrosoft.com::43bad482-3497-46ea-a630-03d26794a84b" providerId="AD" clId="Web-{9771FD21-2EA3-48AD-3315-802A6CE40E23}" dt="2022-04-23T16:24:34.386" v="3028" actId="20577"/>
          <ac:spMkLst>
            <pc:docMk/>
            <pc:sldMk cId="1343263691" sldId="275"/>
            <ac:spMk id="6" creationId="{0A9A3172-C1F6-CA9C-08E4-DE5D31633057}"/>
          </ac:spMkLst>
        </pc:spChg>
      </pc:sldChg>
      <pc:sldChg chg="addSp delSp modSp mod modTransition setBg setClrOvrMap">
        <pc:chgData name="Dorian Zieliński" userId="S::dzielinski@promienna.onmicrosoft.com::43bad482-3497-46ea-a630-03d26794a84b" providerId="AD" clId="Web-{9771FD21-2EA3-48AD-3315-802A6CE40E23}" dt="2022-04-23T16:50:04.923" v="3231" actId="20577"/>
        <pc:sldMkLst>
          <pc:docMk/>
          <pc:sldMk cId="3547099262" sldId="276"/>
        </pc:sldMkLst>
        <pc:spChg chg="mod ord">
          <ac:chgData name="Dorian Zieliński" userId="S::dzielinski@promienna.onmicrosoft.com::43bad482-3497-46ea-a630-03d26794a84b" providerId="AD" clId="Web-{9771FD21-2EA3-48AD-3315-802A6CE40E23}" dt="2022-04-23T16:50:04.923" v="3231" actId="20577"/>
          <ac:spMkLst>
            <pc:docMk/>
            <pc:sldMk cId="3547099262" sldId="276"/>
            <ac:spMk id="6" creationId="{0D2E5D7D-E353-E7A0-5FB3-D1C28C5072B9}"/>
          </ac:spMkLst>
        </pc:spChg>
        <pc:spChg chg="del">
          <ac:chgData name="Dorian Zieliński" userId="S::dzielinski@promienna.onmicrosoft.com::43bad482-3497-46ea-a630-03d26794a84b" providerId="AD" clId="Web-{9771FD21-2EA3-48AD-3315-802A6CE40E23}" dt="2022-04-23T16:47:28.383" v="3196"/>
          <ac:spMkLst>
            <pc:docMk/>
            <pc:sldMk cId="3547099262" sldId="276"/>
            <ac:spMk id="22" creationId="{4F74D28C-3268-4E35-8EE1-D92CB4A85A7D}"/>
          </ac:spMkLst>
        </pc:spChg>
        <pc:spChg chg="add">
          <ac:chgData name="Dorian Zieliński" userId="S::dzielinski@promienna.onmicrosoft.com::43bad482-3497-46ea-a630-03d26794a84b" providerId="AD" clId="Web-{9771FD21-2EA3-48AD-3315-802A6CE40E23}" dt="2022-04-23T16:47:28.383" v="3196"/>
          <ac:spMkLst>
            <pc:docMk/>
            <pc:sldMk cId="3547099262" sldId="276"/>
            <ac:spMk id="27" creationId="{B95B9BA8-1D69-4796-85F5-B6D0BD52354B}"/>
          </ac:spMkLst>
        </pc:spChg>
        <pc:grpChg chg="add">
          <ac:chgData name="Dorian Zieliński" userId="S::dzielinski@promienna.onmicrosoft.com::43bad482-3497-46ea-a630-03d26794a84b" providerId="AD" clId="Web-{9771FD21-2EA3-48AD-3315-802A6CE40E23}" dt="2022-04-23T16:47:28.383" v="3196"/>
          <ac:grpSpMkLst>
            <pc:docMk/>
            <pc:sldMk cId="3547099262" sldId="276"/>
            <ac:grpSpMk id="29" creationId="{CC09AFE8-9934-40C0-A058-4008A3B197E7}"/>
          </ac:grpSpMkLst>
        </pc:grpChg>
        <pc:picChg chg="mod">
          <ac:chgData name="Dorian Zieliński" userId="S::dzielinski@promienna.onmicrosoft.com::43bad482-3497-46ea-a630-03d26794a84b" providerId="AD" clId="Web-{9771FD21-2EA3-48AD-3315-802A6CE40E23}" dt="2022-04-23T16:47:28.383" v="3196"/>
          <ac:picMkLst>
            <pc:docMk/>
            <pc:sldMk cId="3547099262" sldId="276"/>
            <ac:picMk id="2" creationId="{B2E09241-DB47-ED94-E1FC-9D29E6C0821D}"/>
          </ac:picMkLst>
        </pc:picChg>
      </pc:sldChg>
      <pc:sldChg chg="modSp modTransition">
        <pc:chgData name="Dorian Zieliński" userId="S::dzielinski@promienna.onmicrosoft.com::43bad482-3497-46ea-a630-03d26794a84b" providerId="AD" clId="Web-{9771FD21-2EA3-48AD-3315-802A6CE40E23}" dt="2022-04-23T16:33:50.280" v="3097" actId="20577"/>
        <pc:sldMkLst>
          <pc:docMk/>
          <pc:sldMk cId="1822414782" sldId="278"/>
        </pc:sldMkLst>
        <pc:spChg chg="mod">
          <ac:chgData name="Dorian Zieliński" userId="S::dzielinski@promienna.onmicrosoft.com::43bad482-3497-46ea-a630-03d26794a84b" providerId="AD" clId="Web-{9771FD21-2EA3-48AD-3315-802A6CE40E23}" dt="2022-04-23T16:33:50.280" v="3097" actId="20577"/>
          <ac:spMkLst>
            <pc:docMk/>
            <pc:sldMk cId="1822414782" sldId="278"/>
            <ac:spMk id="2" creationId="{E6CE947C-AEFE-F5BD-1863-C023761A12D9}"/>
          </ac:spMkLst>
        </pc:spChg>
      </pc:sldChg>
      <pc:sldChg chg="addSp delSp modSp modTransition">
        <pc:chgData name="Dorian Zieliński" userId="S::dzielinski@promienna.onmicrosoft.com::43bad482-3497-46ea-a630-03d26794a84b" providerId="AD" clId="Web-{9771FD21-2EA3-48AD-3315-802A6CE40E23}" dt="2022-04-23T16:18:27.147" v="2994"/>
        <pc:sldMkLst>
          <pc:docMk/>
          <pc:sldMk cId="4126512710" sldId="281"/>
        </pc:sldMkLst>
        <pc:spChg chg="add mod">
          <ac:chgData name="Dorian Zieliński" userId="S::dzielinski@promienna.onmicrosoft.com::43bad482-3497-46ea-a630-03d26794a84b" providerId="AD" clId="Web-{9771FD21-2EA3-48AD-3315-802A6CE40E23}" dt="2022-04-23T11:39:08.590" v="928" actId="1076"/>
          <ac:spMkLst>
            <pc:docMk/>
            <pc:sldMk cId="4126512710" sldId="281"/>
            <ac:spMk id="2" creationId="{44682BC6-542E-AC56-8F17-D65BDE13BF55}"/>
          </ac:spMkLst>
        </pc:spChg>
        <pc:picChg chg="del">
          <ac:chgData name="Dorian Zieliński" userId="S::dzielinski@promienna.onmicrosoft.com::43bad482-3497-46ea-a630-03d26794a84b" providerId="AD" clId="Web-{9771FD21-2EA3-48AD-3315-802A6CE40E23}" dt="2022-04-23T10:48:52.764" v="740"/>
          <ac:picMkLst>
            <pc:docMk/>
            <pc:sldMk cId="4126512710" sldId="281"/>
            <ac:picMk id="4" creationId="{C1682007-182D-81E0-CEEC-F43EBD77DD68}"/>
          </ac:picMkLst>
        </pc:picChg>
      </pc:sldChg>
      <pc:sldChg chg="modSp modTransition">
        <pc:chgData name="Dorian Zieliński" userId="S::dzielinski@promienna.onmicrosoft.com::43bad482-3497-46ea-a630-03d26794a84b" providerId="AD" clId="Web-{9771FD21-2EA3-48AD-3315-802A6CE40E23}" dt="2022-04-23T16:30:52.630" v="3073" actId="20577"/>
        <pc:sldMkLst>
          <pc:docMk/>
          <pc:sldMk cId="4004465451" sldId="282"/>
        </pc:sldMkLst>
        <pc:spChg chg="mod">
          <ac:chgData name="Dorian Zieliński" userId="S::dzielinski@promienna.onmicrosoft.com::43bad482-3497-46ea-a630-03d26794a84b" providerId="AD" clId="Web-{9771FD21-2EA3-48AD-3315-802A6CE40E23}" dt="2022-04-23T16:30:52.630" v="3073" actId="20577"/>
          <ac:spMkLst>
            <pc:docMk/>
            <pc:sldMk cId="4004465451" sldId="282"/>
            <ac:spMk id="9" creationId="{3F967451-243F-4804-8F2A-F300B0FF1684}"/>
          </ac:spMkLst>
        </pc:spChg>
        <pc:spChg chg="mod">
          <ac:chgData name="Dorian Zieliński" userId="S::dzielinski@promienna.onmicrosoft.com::43bad482-3497-46ea-a630-03d26794a84b" providerId="AD" clId="Web-{9771FD21-2EA3-48AD-3315-802A6CE40E23}" dt="2022-04-23T16:30:24.191" v="3069" actId="20577"/>
          <ac:spMkLst>
            <pc:docMk/>
            <pc:sldMk cId="4004465451" sldId="282"/>
            <ac:spMk id="10" creationId="{381CC9E8-482C-405C-9715-3759D15BA9DE}"/>
          </ac:spMkLst>
        </pc:spChg>
        <pc:spChg chg="mod">
          <ac:chgData name="Dorian Zieliński" userId="S::dzielinski@promienna.onmicrosoft.com::43bad482-3497-46ea-a630-03d26794a84b" providerId="AD" clId="Web-{9771FD21-2EA3-48AD-3315-802A6CE40E23}" dt="2022-04-23T16:30:44.379" v="3071" actId="20577"/>
          <ac:spMkLst>
            <pc:docMk/>
            <pc:sldMk cId="4004465451" sldId="282"/>
            <ac:spMk id="11" creationId="{6866975C-3B93-4F5D-BD53-6F4BE263E1E2}"/>
          </ac:spMkLst>
        </pc:spChg>
        <pc:spChg chg="mod">
          <ac:chgData name="Dorian Zieliński" userId="S::dzielinski@promienna.onmicrosoft.com::43bad482-3497-46ea-a630-03d26794a84b" providerId="AD" clId="Web-{9771FD21-2EA3-48AD-3315-802A6CE40E23}" dt="2022-04-23T16:30:37.707" v="3070" actId="20577"/>
          <ac:spMkLst>
            <pc:docMk/>
            <pc:sldMk cId="4004465451" sldId="282"/>
            <ac:spMk id="12" creationId="{FCA0DAC4-B06E-4CE5-B0EB-2B637F631613}"/>
          </ac:spMkLst>
        </pc:spChg>
      </pc:sldChg>
      <pc:sldChg chg="modSp modTransition">
        <pc:chgData name="Dorian Zieliński" userId="S::dzielinski@promienna.onmicrosoft.com::43bad482-3497-46ea-a630-03d26794a84b" providerId="AD" clId="Web-{9771FD21-2EA3-48AD-3315-802A6CE40E23}" dt="2022-04-23T16:30:10.237" v="3068" actId="1076"/>
        <pc:sldMkLst>
          <pc:docMk/>
          <pc:sldMk cId="1125137611" sldId="283"/>
        </pc:sldMkLst>
        <pc:spChg chg="mod">
          <ac:chgData name="Dorian Zieliński" userId="S::dzielinski@promienna.onmicrosoft.com::43bad482-3497-46ea-a630-03d26794a84b" providerId="AD" clId="Web-{9771FD21-2EA3-48AD-3315-802A6CE40E23}" dt="2022-04-23T16:30:04.674" v="3066" actId="1076"/>
          <ac:spMkLst>
            <pc:docMk/>
            <pc:sldMk cId="1125137611" sldId="283"/>
            <ac:spMk id="4" creationId="{81409BB3-B5E9-072B-89A1-70128555FC0B}"/>
          </ac:spMkLst>
        </pc:spChg>
        <pc:spChg chg="mod">
          <ac:chgData name="Dorian Zieliński" userId="S::dzielinski@promienna.onmicrosoft.com::43bad482-3497-46ea-a630-03d26794a84b" providerId="AD" clId="Web-{9771FD21-2EA3-48AD-3315-802A6CE40E23}" dt="2022-04-23T16:29:59.158" v="3064" actId="20577"/>
          <ac:spMkLst>
            <pc:docMk/>
            <pc:sldMk cId="1125137611" sldId="283"/>
            <ac:spMk id="6" creationId="{0EBB0B12-9904-4AD0-A3B9-037288FA4039}"/>
          </ac:spMkLst>
        </pc:spChg>
        <pc:spChg chg="mod">
          <ac:chgData name="Dorian Zieliński" userId="S::dzielinski@promienna.onmicrosoft.com::43bad482-3497-46ea-a630-03d26794a84b" providerId="AD" clId="Web-{9771FD21-2EA3-48AD-3315-802A6CE40E23}" dt="2022-04-23T16:28:45.592" v="3062" actId="20577"/>
          <ac:spMkLst>
            <pc:docMk/>
            <pc:sldMk cId="1125137611" sldId="283"/>
            <ac:spMk id="10" creationId="{381CC9E8-482C-405C-9715-3759D15BA9DE}"/>
          </ac:spMkLst>
        </pc:spChg>
        <pc:picChg chg="mod">
          <ac:chgData name="Dorian Zieliński" userId="S::dzielinski@promienna.onmicrosoft.com::43bad482-3497-46ea-a630-03d26794a84b" providerId="AD" clId="Web-{9771FD21-2EA3-48AD-3315-802A6CE40E23}" dt="2022-04-23T16:30:07.065" v="3067" actId="1076"/>
          <ac:picMkLst>
            <pc:docMk/>
            <pc:sldMk cId="1125137611" sldId="283"/>
            <ac:picMk id="2" creationId="{F8EE5888-98BB-FF8D-E769-9B804743E5D8}"/>
          </ac:picMkLst>
        </pc:picChg>
        <pc:picChg chg="mod">
          <ac:chgData name="Dorian Zieliński" userId="S::dzielinski@promienna.onmicrosoft.com::43bad482-3497-46ea-a630-03d26794a84b" providerId="AD" clId="Web-{9771FD21-2EA3-48AD-3315-802A6CE40E23}" dt="2022-04-23T16:30:10.237" v="3068" actId="1076"/>
          <ac:picMkLst>
            <pc:docMk/>
            <pc:sldMk cId="1125137611" sldId="283"/>
            <ac:picMk id="8" creationId="{ADF2AD6E-6D8E-501A-B354-428295F1ED7C}"/>
          </ac:picMkLst>
        </pc:picChg>
      </pc:sldChg>
      <pc:sldChg chg="modSp modTransition">
        <pc:chgData name="Dorian Zieliński" userId="S::dzielinski@promienna.onmicrosoft.com::43bad482-3497-46ea-a630-03d26794a84b" providerId="AD" clId="Web-{9771FD21-2EA3-48AD-3315-802A6CE40E23}" dt="2022-04-23T16:31:22.460" v="3078" actId="14100"/>
        <pc:sldMkLst>
          <pc:docMk/>
          <pc:sldMk cId="1088045227" sldId="285"/>
        </pc:sldMkLst>
        <pc:spChg chg="mod">
          <ac:chgData name="Dorian Zieliński" userId="S::dzielinski@promienna.onmicrosoft.com::43bad482-3497-46ea-a630-03d26794a84b" providerId="AD" clId="Web-{9771FD21-2EA3-48AD-3315-802A6CE40E23}" dt="2022-04-23T16:31:22.460" v="3078" actId="14100"/>
          <ac:spMkLst>
            <pc:docMk/>
            <pc:sldMk cId="1088045227" sldId="285"/>
            <ac:spMk id="6" creationId="{0EBB0B12-9904-4AD0-A3B9-037288FA4039}"/>
          </ac:spMkLst>
        </pc:spChg>
        <pc:spChg chg="mod">
          <ac:chgData name="Dorian Zieliński" userId="S::dzielinski@promienna.onmicrosoft.com::43bad482-3497-46ea-a630-03d26794a84b" providerId="AD" clId="Web-{9771FD21-2EA3-48AD-3315-802A6CE40E23}" dt="2022-04-23T16:31:04.162" v="3074" actId="20577"/>
          <ac:spMkLst>
            <pc:docMk/>
            <pc:sldMk cId="1088045227" sldId="285"/>
            <ac:spMk id="10" creationId="{381CC9E8-482C-405C-9715-3759D15BA9DE}"/>
          </ac:spMkLst>
        </pc:spChg>
      </pc:sldChg>
      <pc:sldChg chg="modSp modTransition">
        <pc:chgData name="Dorian Zieliński" userId="S::dzielinski@promienna.onmicrosoft.com::43bad482-3497-46ea-a630-03d26794a84b" providerId="AD" clId="Web-{9771FD21-2EA3-48AD-3315-802A6CE40E23}" dt="2022-04-23T16:31:59.852" v="3085" actId="14100"/>
        <pc:sldMkLst>
          <pc:docMk/>
          <pc:sldMk cId="3941657832" sldId="286"/>
        </pc:sldMkLst>
        <pc:spChg chg="mod">
          <ac:chgData name="Dorian Zieliński" userId="S::dzielinski@promienna.onmicrosoft.com::43bad482-3497-46ea-a630-03d26794a84b" providerId="AD" clId="Web-{9771FD21-2EA3-48AD-3315-802A6CE40E23}" dt="2022-04-23T16:31:59.852" v="3085" actId="14100"/>
          <ac:spMkLst>
            <pc:docMk/>
            <pc:sldMk cId="3941657832" sldId="286"/>
            <ac:spMk id="2" creationId="{E7A3AE96-2FE9-D02A-65FE-0B4EC391CD3A}"/>
          </ac:spMkLst>
        </pc:spChg>
        <pc:spChg chg="mod">
          <ac:chgData name="Dorian Zieliński" userId="S::dzielinski@promienna.onmicrosoft.com::43bad482-3497-46ea-a630-03d26794a84b" providerId="AD" clId="Web-{9771FD21-2EA3-48AD-3315-802A6CE40E23}" dt="2022-04-23T16:31:41.211" v="3081" actId="20577"/>
          <ac:spMkLst>
            <pc:docMk/>
            <pc:sldMk cId="3941657832" sldId="286"/>
            <ac:spMk id="10" creationId="{381CC9E8-482C-405C-9715-3759D15BA9DE}"/>
          </ac:spMkLst>
        </pc:spChg>
        <pc:picChg chg="mod">
          <ac:chgData name="Dorian Zieliński" userId="S::dzielinski@promienna.onmicrosoft.com::43bad482-3497-46ea-a630-03d26794a84b" providerId="AD" clId="Web-{9771FD21-2EA3-48AD-3315-802A6CE40E23}" dt="2022-04-23T16:31:35.929" v="3080" actId="1076"/>
          <ac:picMkLst>
            <pc:docMk/>
            <pc:sldMk cId="3941657832" sldId="286"/>
            <ac:picMk id="5" creationId="{34A83179-F315-4E00-9322-72A73C2BABA7}"/>
          </ac:picMkLst>
        </pc:picChg>
      </pc:sldChg>
      <pc:sldChg chg="modSp modTransition">
        <pc:chgData name="Dorian Zieliński" userId="S::dzielinski@promienna.onmicrosoft.com::43bad482-3497-46ea-a630-03d26794a84b" providerId="AD" clId="Web-{9771FD21-2EA3-48AD-3315-802A6CE40E23}" dt="2022-04-23T16:32:40.073" v="3091" actId="1076"/>
        <pc:sldMkLst>
          <pc:docMk/>
          <pc:sldMk cId="1648959455" sldId="287"/>
        </pc:sldMkLst>
        <pc:spChg chg="mod">
          <ac:chgData name="Dorian Zieliński" userId="S::dzielinski@promienna.onmicrosoft.com::43bad482-3497-46ea-a630-03d26794a84b" providerId="AD" clId="Web-{9771FD21-2EA3-48AD-3315-802A6CE40E23}" dt="2022-04-23T16:32:36.198" v="3090" actId="20577"/>
          <ac:spMkLst>
            <pc:docMk/>
            <pc:sldMk cId="1648959455" sldId="287"/>
            <ac:spMk id="2" creationId="{E7A3AE96-2FE9-D02A-65FE-0B4EC391CD3A}"/>
          </ac:spMkLst>
        </pc:spChg>
        <pc:spChg chg="mod">
          <ac:chgData name="Dorian Zieliński" userId="S::dzielinski@promienna.onmicrosoft.com::43bad482-3497-46ea-a630-03d26794a84b" providerId="AD" clId="Web-{9771FD21-2EA3-48AD-3315-802A6CE40E23}" dt="2022-04-23T16:32:14.369" v="3086" actId="20577"/>
          <ac:spMkLst>
            <pc:docMk/>
            <pc:sldMk cId="1648959455" sldId="287"/>
            <ac:spMk id="10" creationId="{381CC9E8-482C-405C-9715-3759D15BA9DE}"/>
          </ac:spMkLst>
        </pc:spChg>
        <pc:picChg chg="mod">
          <ac:chgData name="Dorian Zieliński" userId="S::dzielinski@promienna.onmicrosoft.com::43bad482-3497-46ea-a630-03d26794a84b" providerId="AD" clId="Web-{9771FD21-2EA3-48AD-3315-802A6CE40E23}" dt="2022-04-23T16:32:40.073" v="3091" actId="1076"/>
          <ac:picMkLst>
            <pc:docMk/>
            <pc:sldMk cId="1648959455" sldId="287"/>
            <ac:picMk id="8" creationId="{DE6E4726-538A-BEDF-12CF-547EBD054A5C}"/>
          </ac:picMkLst>
        </pc:picChg>
      </pc:sldChg>
      <pc:sldChg chg="modSp modTransition">
        <pc:chgData name="Dorian Zieliński" userId="S::dzielinski@promienna.onmicrosoft.com::43bad482-3497-46ea-a630-03d26794a84b" providerId="AD" clId="Web-{9771FD21-2EA3-48AD-3315-802A6CE40E23}" dt="2022-04-23T16:33:20.201" v="3095" actId="1076"/>
        <pc:sldMkLst>
          <pc:docMk/>
          <pc:sldMk cId="1282200800" sldId="289"/>
        </pc:sldMkLst>
        <pc:spChg chg="mod">
          <ac:chgData name="Dorian Zieliński" userId="S::dzielinski@promienna.onmicrosoft.com::43bad482-3497-46ea-a630-03d26794a84b" providerId="AD" clId="Web-{9771FD21-2EA3-48AD-3315-802A6CE40E23}" dt="2022-04-23T16:33:14.997" v="3094" actId="20577"/>
          <ac:spMkLst>
            <pc:docMk/>
            <pc:sldMk cId="1282200800" sldId="289"/>
            <ac:spMk id="2" creationId="{E7A3AE96-2FE9-D02A-65FE-0B4EC391CD3A}"/>
          </ac:spMkLst>
        </pc:spChg>
        <pc:spChg chg="mod">
          <ac:chgData name="Dorian Zieliński" userId="S::dzielinski@promienna.onmicrosoft.com::43bad482-3497-46ea-a630-03d26794a84b" providerId="AD" clId="Web-{9771FD21-2EA3-48AD-3315-802A6CE40E23}" dt="2022-04-23T16:32:50.277" v="3092" actId="20577"/>
          <ac:spMkLst>
            <pc:docMk/>
            <pc:sldMk cId="1282200800" sldId="289"/>
            <ac:spMk id="10" creationId="{381CC9E8-482C-405C-9715-3759D15BA9DE}"/>
          </ac:spMkLst>
        </pc:spChg>
        <pc:picChg chg="mod">
          <ac:chgData name="Dorian Zieliński" userId="S::dzielinski@promienna.onmicrosoft.com::43bad482-3497-46ea-a630-03d26794a84b" providerId="AD" clId="Web-{9771FD21-2EA3-48AD-3315-802A6CE40E23}" dt="2022-04-23T16:33:20.201" v="3095" actId="1076"/>
          <ac:picMkLst>
            <pc:docMk/>
            <pc:sldMk cId="1282200800" sldId="289"/>
            <ac:picMk id="4" creationId="{D124A85A-8146-4263-C967-9378C6F55099}"/>
          </ac:picMkLst>
        </pc:picChg>
      </pc:sldChg>
      <pc:sldChg chg="addSp delSp modSp del mod setBg setClrOvrMap">
        <pc:chgData name="Dorian Zieliński" userId="S::dzielinski@promienna.onmicrosoft.com::43bad482-3497-46ea-a630-03d26794a84b" providerId="AD" clId="Web-{9771FD21-2EA3-48AD-3315-802A6CE40E23}" dt="2022-04-23T09:44:23.992" v="576"/>
        <pc:sldMkLst>
          <pc:docMk/>
          <pc:sldMk cId="2158558727" sldId="292"/>
        </pc:sldMkLst>
        <pc:spChg chg="mod">
          <ac:chgData name="Dorian Zieliński" userId="S::dzielinski@promienna.onmicrosoft.com::43bad482-3497-46ea-a630-03d26794a84b" providerId="AD" clId="Web-{9771FD21-2EA3-48AD-3315-802A6CE40E23}" dt="2022-04-23T09:43:51.053" v="575"/>
          <ac:spMkLst>
            <pc:docMk/>
            <pc:sldMk cId="2158558727" sldId="292"/>
            <ac:spMk id="5" creationId="{8769E016-E77C-2DFF-E424-D1F598EC6639}"/>
          </ac:spMkLst>
        </pc:spChg>
        <pc:spChg chg="add del">
          <ac:chgData name="Dorian Zieliński" userId="S::dzielinski@promienna.onmicrosoft.com::43bad482-3497-46ea-a630-03d26794a84b" providerId="AD" clId="Web-{9771FD21-2EA3-48AD-3315-802A6CE40E23}" dt="2022-04-23T09:33:58.650" v="545"/>
          <ac:spMkLst>
            <pc:docMk/>
            <pc:sldMk cId="2158558727" sldId="292"/>
            <ac:spMk id="24" creationId="{5A0118C5-4F8D-4CF4-BADD-53FEACC6C42A}"/>
          </ac:spMkLst>
        </pc:spChg>
        <pc:spChg chg="add del">
          <ac:chgData name="Dorian Zieliński" userId="S::dzielinski@promienna.onmicrosoft.com::43bad482-3497-46ea-a630-03d26794a84b" providerId="AD" clId="Web-{9771FD21-2EA3-48AD-3315-802A6CE40E23}" dt="2022-04-23T09:33:58.603" v="544"/>
          <ac:spMkLst>
            <pc:docMk/>
            <pc:sldMk cId="2158558727" sldId="292"/>
            <ac:spMk id="40" creationId="{9B76D444-2756-434F-AE61-96D69830C13E}"/>
          </ac:spMkLst>
        </pc:spChg>
        <pc:spChg chg="add del">
          <ac:chgData name="Dorian Zieliński" userId="S::dzielinski@promienna.onmicrosoft.com::43bad482-3497-46ea-a630-03d26794a84b" providerId="AD" clId="Web-{9771FD21-2EA3-48AD-3315-802A6CE40E23}" dt="2022-04-23T09:33:58.603" v="544"/>
          <ac:spMkLst>
            <pc:docMk/>
            <pc:sldMk cId="2158558727" sldId="292"/>
            <ac:spMk id="42" creationId="{B0161EF8-C8C6-4F2A-9D5C-49BD28A2BDC2}"/>
          </ac:spMkLst>
        </pc:spChg>
        <pc:spChg chg="add del">
          <ac:chgData name="Dorian Zieliński" userId="S::dzielinski@promienna.onmicrosoft.com::43bad482-3497-46ea-a630-03d26794a84b" providerId="AD" clId="Web-{9771FD21-2EA3-48AD-3315-802A6CE40E23}" dt="2022-04-23T09:41:51.482" v="572"/>
          <ac:spMkLst>
            <pc:docMk/>
            <pc:sldMk cId="2158558727" sldId="292"/>
            <ac:spMk id="44" creationId="{B0792D4F-247E-46FE-85FC-881DEFA41D94}"/>
          </ac:spMkLst>
        </pc:spChg>
        <pc:spChg chg="add del">
          <ac:chgData name="Dorian Zieliński" userId="S::dzielinski@promienna.onmicrosoft.com::43bad482-3497-46ea-a630-03d26794a84b" providerId="AD" clId="Web-{9771FD21-2EA3-48AD-3315-802A6CE40E23}" dt="2022-04-23T09:43:51.053" v="575"/>
          <ac:spMkLst>
            <pc:docMk/>
            <pc:sldMk cId="2158558727" sldId="292"/>
            <ac:spMk id="50" creationId="{B0792D4F-247E-46FE-85FC-881DEFA41D94}"/>
          </ac:spMkLst>
        </pc:spChg>
        <pc:spChg chg="add del">
          <ac:chgData name="Dorian Zieliński" userId="S::dzielinski@promienna.onmicrosoft.com::43bad482-3497-46ea-a630-03d26794a84b" providerId="AD" clId="Web-{9771FD21-2EA3-48AD-3315-802A6CE40E23}" dt="2022-04-23T09:43:51.006" v="574"/>
          <ac:spMkLst>
            <pc:docMk/>
            <pc:sldMk cId="2158558727" sldId="292"/>
            <ac:spMk id="57" creationId="{B0792D4F-247E-46FE-85FC-881DEFA41D94}"/>
          </ac:spMkLst>
        </pc:spChg>
        <pc:spChg chg="add">
          <ac:chgData name="Dorian Zieliński" userId="S::dzielinski@promienna.onmicrosoft.com::43bad482-3497-46ea-a630-03d26794a84b" providerId="AD" clId="Web-{9771FD21-2EA3-48AD-3315-802A6CE40E23}" dt="2022-04-23T09:43:51.053" v="575"/>
          <ac:spMkLst>
            <pc:docMk/>
            <pc:sldMk cId="2158558727" sldId="292"/>
            <ac:spMk id="61" creationId="{FBE3B62F-5853-4A3C-B050-6186351A7176}"/>
          </ac:spMkLst>
        </pc:spChg>
        <pc:spChg chg="add">
          <ac:chgData name="Dorian Zieliński" userId="S::dzielinski@promienna.onmicrosoft.com::43bad482-3497-46ea-a630-03d26794a84b" providerId="AD" clId="Web-{9771FD21-2EA3-48AD-3315-802A6CE40E23}" dt="2022-04-23T09:43:51.053" v="575"/>
          <ac:spMkLst>
            <pc:docMk/>
            <pc:sldMk cId="2158558727" sldId="292"/>
            <ac:spMk id="62" creationId="{EE1FC7B4-E4A7-4452-B413-1A623E3A7230}"/>
          </ac:spMkLst>
        </pc:spChg>
        <pc:spChg chg="add">
          <ac:chgData name="Dorian Zieliński" userId="S::dzielinski@promienna.onmicrosoft.com::43bad482-3497-46ea-a630-03d26794a84b" providerId="AD" clId="Web-{9771FD21-2EA3-48AD-3315-802A6CE40E23}" dt="2022-04-23T09:43:51.053" v="575"/>
          <ac:spMkLst>
            <pc:docMk/>
            <pc:sldMk cId="2158558727" sldId="292"/>
            <ac:spMk id="63" creationId="{E0709AF0-24F0-4486-B189-BE6386BDB198}"/>
          </ac:spMkLst>
        </pc:spChg>
        <pc:grpChg chg="add del">
          <ac:chgData name="Dorian Zieliński" userId="S::dzielinski@promienna.onmicrosoft.com::43bad482-3497-46ea-a630-03d26794a84b" providerId="AD" clId="Web-{9771FD21-2EA3-48AD-3315-802A6CE40E23}" dt="2022-04-23T09:33:58.650" v="545"/>
          <ac:grpSpMkLst>
            <pc:docMk/>
            <pc:sldMk cId="2158558727" sldId="292"/>
            <ac:grpSpMk id="26" creationId="{B894EFA8-F425-4D19-A94B-445388B31E20}"/>
          </ac:grpSpMkLst>
        </pc:grpChg>
        <pc:grpChg chg="add del">
          <ac:chgData name="Dorian Zieliński" userId="S::dzielinski@promienna.onmicrosoft.com::43bad482-3497-46ea-a630-03d26794a84b" providerId="AD" clId="Web-{9771FD21-2EA3-48AD-3315-802A6CE40E23}" dt="2022-04-23T09:33:58.650" v="545"/>
          <ac:grpSpMkLst>
            <pc:docMk/>
            <pc:sldMk cId="2158558727" sldId="292"/>
            <ac:grpSpMk id="30" creationId="{582A903B-6B78-4F0A-B7C9-3D80499020B8}"/>
          </ac:grpSpMkLst>
        </pc:grpChg>
        <pc:graphicFrameChg chg="mod ord modGraphic">
          <ac:chgData name="Dorian Zieliński" userId="S::dzielinski@promienna.onmicrosoft.com::43bad482-3497-46ea-a630-03d26794a84b" providerId="AD" clId="Web-{9771FD21-2EA3-48AD-3315-802A6CE40E23}" dt="2022-04-23T09:43:51.053" v="575"/>
          <ac:graphicFrameMkLst>
            <pc:docMk/>
            <pc:sldMk cId="2158558727" sldId="292"/>
            <ac:graphicFrameMk id="19" creationId="{D63C8DF9-D8D5-8A29-AA37-B3193D2DBE48}"/>
          </ac:graphicFrameMkLst>
        </pc:graphicFrameChg>
        <pc:picChg chg="del">
          <ac:chgData name="Dorian Zieliński" userId="S::dzielinski@promienna.onmicrosoft.com::43bad482-3497-46ea-a630-03d26794a84b" providerId="AD" clId="Web-{9771FD21-2EA3-48AD-3315-802A6CE40E23}" dt="2022-04-23T09:33:23.445" v="541"/>
          <ac:picMkLst>
            <pc:docMk/>
            <pc:sldMk cId="2158558727" sldId="292"/>
            <ac:picMk id="4" creationId="{5CDAE347-DF12-C8D1-2AB7-B42CA6D85C48}"/>
          </ac:picMkLst>
        </pc:picChg>
        <pc:picChg chg="add mod">
          <ac:chgData name="Dorian Zieliński" userId="S::dzielinski@promienna.onmicrosoft.com::43bad482-3497-46ea-a630-03d26794a84b" providerId="AD" clId="Web-{9771FD21-2EA3-48AD-3315-802A6CE40E23}" dt="2022-04-23T09:43:51.053" v="575"/>
          <ac:picMkLst>
            <pc:docMk/>
            <pc:sldMk cId="2158558727" sldId="292"/>
            <ac:picMk id="16" creationId="{9645FBAF-0B0C-214E-5BB2-DC319D8B05A3}"/>
          </ac:picMkLst>
        </pc:picChg>
        <pc:cxnChg chg="add del">
          <ac:chgData name="Dorian Zieliński" userId="S::dzielinski@promienna.onmicrosoft.com::43bad482-3497-46ea-a630-03d26794a84b" providerId="AD" clId="Web-{9771FD21-2EA3-48AD-3315-802A6CE40E23}" dt="2022-04-23T09:41:51.482" v="572"/>
          <ac:cxnSpMkLst>
            <pc:docMk/>
            <pc:sldMk cId="2158558727" sldId="292"/>
            <ac:cxnSpMk id="45" creationId="{CE272F12-AF86-441A-BC1B-C014BBBF85B5}"/>
          </ac:cxnSpMkLst>
        </pc:cxnChg>
        <pc:cxnChg chg="add del">
          <ac:chgData name="Dorian Zieliński" userId="S::dzielinski@promienna.onmicrosoft.com::43bad482-3497-46ea-a630-03d26794a84b" providerId="AD" clId="Web-{9771FD21-2EA3-48AD-3315-802A6CE40E23}" dt="2022-04-23T09:43:51.053" v="575"/>
          <ac:cxnSpMkLst>
            <pc:docMk/>
            <pc:sldMk cId="2158558727" sldId="292"/>
            <ac:cxnSpMk id="52" creationId="{CE272F12-AF86-441A-BC1B-C014BBBF85B5}"/>
          </ac:cxnSpMkLst>
        </pc:cxnChg>
        <pc:cxnChg chg="add del">
          <ac:chgData name="Dorian Zieliński" userId="S::dzielinski@promienna.onmicrosoft.com::43bad482-3497-46ea-a630-03d26794a84b" providerId="AD" clId="Web-{9771FD21-2EA3-48AD-3315-802A6CE40E23}" dt="2022-04-23T09:43:51.006" v="574"/>
          <ac:cxnSpMkLst>
            <pc:docMk/>
            <pc:sldMk cId="2158558727" sldId="292"/>
            <ac:cxnSpMk id="59" creationId="{CE272F12-AF86-441A-BC1B-C014BBBF85B5}"/>
          </ac:cxnSpMkLst>
        </pc:cxnChg>
      </pc:sldChg>
      <pc:sldChg chg="modTransition">
        <pc:chgData name="Dorian Zieliński" userId="S::dzielinski@promienna.onmicrosoft.com::43bad482-3497-46ea-a630-03d26794a84b" providerId="AD" clId="Web-{9771FD21-2EA3-48AD-3315-802A6CE40E23}" dt="2022-04-23T16:18:27.147" v="2994"/>
        <pc:sldMkLst>
          <pc:docMk/>
          <pc:sldMk cId="4185188588" sldId="294"/>
        </pc:sldMkLst>
      </pc:sldChg>
      <pc:sldChg chg="modSp modTransition">
        <pc:chgData name="Dorian Zieliński" userId="S::dzielinski@promienna.onmicrosoft.com::43bad482-3497-46ea-a630-03d26794a84b" providerId="AD" clId="Web-{9771FD21-2EA3-48AD-3315-802A6CE40E23}" dt="2022-04-23T16:34:28.282" v="3102" actId="20577"/>
        <pc:sldMkLst>
          <pc:docMk/>
          <pc:sldMk cId="2169292843" sldId="295"/>
        </pc:sldMkLst>
        <pc:spChg chg="mod">
          <ac:chgData name="Dorian Zieliński" userId="S::dzielinski@promienna.onmicrosoft.com::43bad482-3497-46ea-a630-03d26794a84b" providerId="AD" clId="Web-{9771FD21-2EA3-48AD-3315-802A6CE40E23}" dt="2022-04-23T16:34:28.282" v="3102" actId="20577"/>
          <ac:spMkLst>
            <pc:docMk/>
            <pc:sldMk cId="2169292843" sldId="295"/>
            <ac:spMk id="2" creationId="{E6CE947C-AEFE-F5BD-1863-C023761A12D9}"/>
          </ac:spMkLst>
        </pc:spChg>
      </pc:sldChg>
      <pc:sldChg chg="modTransition">
        <pc:chgData name="Dorian Zieliński" userId="S::dzielinski@promienna.onmicrosoft.com::43bad482-3497-46ea-a630-03d26794a84b" providerId="AD" clId="Web-{9771FD21-2EA3-48AD-3315-802A6CE40E23}" dt="2022-04-23T16:18:27.147" v="2994"/>
        <pc:sldMkLst>
          <pc:docMk/>
          <pc:sldMk cId="2275815701" sldId="296"/>
        </pc:sldMkLst>
      </pc:sldChg>
      <pc:sldChg chg="modTransition">
        <pc:chgData name="Dorian Zieliński" userId="S::dzielinski@promienna.onmicrosoft.com::43bad482-3497-46ea-a630-03d26794a84b" providerId="AD" clId="Web-{9771FD21-2EA3-48AD-3315-802A6CE40E23}" dt="2022-04-23T16:18:27.147" v="2994"/>
        <pc:sldMkLst>
          <pc:docMk/>
          <pc:sldMk cId="3309124173" sldId="297"/>
        </pc:sldMkLst>
      </pc:sldChg>
      <pc:sldChg chg="addSp delSp modSp modTransition">
        <pc:chgData name="Dorian Zieliński" userId="S::dzielinski@promienna.onmicrosoft.com::43bad482-3497-46ea-a630-03d26794a84b" providerId="AD" clId="Web-{9771FD21-2EA3-48AD-3315-802A6CE40E23}" dt="2022-04-23T16:18:27.147" v="2994"/>
        <pc:sldMkLst>
          <pc:docMk/>
          <pc:sldMk cId="3872908915" sldId="299"/>
        </pc:sldMkLst>
        <pc:spChg chg="add mod">
          <ac:chgData name="Dorian Zieliński" userId="S::dzielinski@promienna.onmicrosoft.com::43bad482-3497-46ea-a630-03d26794a84b" providerId="AD" clId="Web-{9771FD21-2EA3-48AD-3315-802A6CE40E23}" dt="2022-04-23T11:33:16.937" v="863" actId="20577"/>
          <ac:spMkLst>
            <pc:docMk/>
            <pc:sldMk cId="3872908915" sldId="299"/>
            <ac:spMk id="2" creationId="{AB14F4D4-24C1-558B-2257-37923804DA89}"/>
          </ac:spMkLst>
        </pc:spChg>
        <pc:picChg chg="del">
          <ac:chgData name="Dorian Zieliński" userId="S::dzielinski@promienna.onmicrosoft.com::43bad482-3497-46ea-a630-03d26794a84b" providerId="AD" clId="Web-{9771FD21-2EA3-48AD-3315-802A6CE40E23}" dt="2022-04-23T11:32:42.744" v="851"/>
          <ac:picMkLst>
            <pc:docMk/>
            <pc:sldMk cId="3872908915" sldId="299"/>
            <ac:picMk id="5" creationId="{60B114F4-0EBE-510A-8EFA-A6B8B94C763F}"/>
          </ac:picMkLst>
        </pc:picChg>
      </pc:sldChg>
      <pc:sldChg chg="addSp delSp modSp del">
        <pc:chgData name="Dorian Zieliński" userId="S::dzielinski@promienna.onmicrosoft.com::43bad482-3497-46ea-a630-03d26794a84b" providerId="AD" clId="Web-{9771FD21-2EA3-48AD-3315-802A6CE40E23}" dt="2022-04-23T11:31:33.615" v="809"/>
        <pc:sldMkLst>
          <pc:docMk/>
          <pc:sldMk cId="3726924016" sldId="300"/>
        </pc:sldMkLst>
        <pc:spChg chg="add del">
          <ac:chgData name="Dorian Zieliński" userId="S::dzielinski@promienna.onmicrosoft.com::43bad482-3497-46ea-a630-03d26794a84b" providerId="AD" clId="Web-{9771FD21-2EA3-48AD-3315-802A6CE40E23}" dt="2022-04-23T11:29:35.435" v="806"/>
          <ac:spMkLst>
            <pc:docMk/>
            <pc:sldMk cId="3726924016" sldId="300"/>
            <ac:spMk id="8" creationId="{ED55A19D-297C-4231-AD1F-08EF9B4AA8F4}"/>
          </ac:spMkLst>
        </pc:spChg>
        <pc:spChg chg="add del">
          <ac:chgData name="Dorian Zieliński" userId="S::dzielinski@promienna.onmicrosoft.com::43bad482-3497-46ea-a630-03d26794a84b" providerId="AD" clId="Web-{9771FD21-2EA3-48AD-3315-802A6CE40E23}" dt="2022-04-23T11:29:35.435" v="806"/>
          <ac:spMkLst>
            <pc:docMk/>
            <pc:sldMk cId="3726924016" sldId="300"/>
            <ac:spMk id="10" creationId="{EBAB6C56-3D38-4923-996E-BD474BBB91E9}"/>
          </ac:spMkLst>
        </pc:spChg>
        <pc:spChg chg="add del">
          <ac:chgData name="Dorian Zieliński" userId="S::dzielinski@promienna.onmicrosoft.com::43bad482-3497-46ea-a630-03d26794a84b" providerId="AD" clId="Web-{9771FD21-2EA3-48AD-3315-802A6CE40E23}" dt="2022-04-23T11:29:35.435" v="806"/>
          <ac:spMkLst>
            <pc:docMk/>
            <pc:sldMk cId="3726924016" sldId="300"/>
            <ac:spMk id="12" creationId="{20CD21DB-082D-417D-A5AB-FC838AF9D944}"/>
          </ac:spMkLst>
        </pc:spChg>
        <pc:spChg chg="add del">
          <ac:chgData name="Dorian Zieliński" userId="S::dzielinski@promienna.onmicrosoft.com::43bad482-3497-46ea-a630-03d26794a84b" providerId="AD" clId="Web-{9771FD21-2EA3-48AD-3315-802A6CE40E23}" dt="2022-04-23T11:29:35.435" v="806"/>
          <ac:spMkLst>
            <pc:docMk/>
            <pc:sldMk cId="3726924016" sldId="300"/>
            <ac:spMk id="14" creationId="{7BD8AB83-2763-4392-B4B9-049CDF1F6EA4}"/>
          </ac:spMkLst>
        </pc:spChg>
        <pc:spChg chg="add del">
          <ac:chgData name="Dorian Zieliński" userId="S::dzielinski@promienna.onmicrosoft.com::43bad482-3497-46ea-a630-03d26794a84b" providerId="AD" clId="Web-{9771FD21-2EA3-48AD-3315-802A6CE40E23}" dt="2022-04-23T11:29:35.435" v="806"/>
          <ac:spMkLst>
            <pc:docMk/>
            <pc:sldMk cId="3726924016" sldId="300"/>
            <ac:spMk id="16" creationId="{480F071C-C35C-4CE1-8EE5-8ED96E2F4E25}"/>
          </ac:spMkLst>
        </pc:spChg>
        <pc:spChg chg="add del">
          <ac:chgData name="Dorian Zieliński" userId="S::dzielinski@promienna.onmicrosoft.com::43bad482-3497-46ea-a630-03d26794a84b" providerId="AD" clId="Web-{9771FD21-2EA3-48AD-3315-802A6CE40E23}" dt="2022-04-23T11:29:35.435" v="806"/>
          <ac:spMkLst>
            <pc:docMk/>
            <pc:sldMk cId="3726924016" sldId="300"/>
            <ac:spMk id="18" creationId="{CD97FAB4-59E0-4E65-B50B-867B14D2A067}"/>
          </ac:spMkLst>
        </pc:spChg>
        <pc:spChg chg="add del">
          <ac:chgData name="Dorian Zieliński" userId="S::dzielinski@promienna.onmicrosoft.com::43bad482-3497-46ea-a630-03d26794a84b" providerId="AD" clId="Web-{9771FD21-2EA3-48AD-3315-802A6CE40E23}" dt="2022-04-23T11:29:35.435" v="806"/>
          <ac:spMkLst>
            <pc:docMk/>
            <pc:sldMk cId="3726924016" sldId="300"/>
            <ac:spMk id="20" creationId="{0D578F4B-2751-4FC2-8853-FAC5C59139C1}"/>
          </ac:spMkLst>
        </pc:spChg>
        <pc:picChg chg="del">
          <ac:chgData name="Dorian Zieliński" userId="S::dzielinski@promienna.onmicrosoft.com::43bad482-3497-46ea-a630-03d26794a84b" providerId="AD" clId="Web-{9771FD21-2EA3-48AD-3315-802A6CE40E23}" dt="2022-04-23T11:28:54.869" v="801"/>
          <ac:picMkLst>
            <pc:docMk/>
            <pc:sldMk cId="3726924016" sldId="300"/>
            <ac:picMk id="2" creationId="{221083B4-A137-A614-AF7F-301567CAF84A}"/>
          </ac:picMkLst>
        </pc:picChg>
        <pc:picChg chg="mod">
          <ac:chgData name="Dorian Zieliński" userId="S::dzielinski@promienna.onmicrosoft.com::43bad482-3497-46ea-a630-03d26794a84b" providerId="AD" clId="Web-{9771FD21-2EA3-48AD-3315-802A6CE40E23}" dt="2022-04-23T11:29:37.435" v="807" actId="1076"/>
          <ac:picMkLst>
            <pc:docMk/>
            <pc:sldMk cId="3726924016" sldId="300"/>
            <ac:picMk id="3" creationId="{D63C0DFE-30AA-5076-40C3-6342721982F4}"/>
          </ac:picMkLst>
        </pc:picChg>
        <pc:picChg chg="add">
          <ac:chgData name="Dorian Zieliński" userId="S::dzielinski@promienna.onmicrosoft.com::43bad482-3497-46ea-a630-03d26794a84b" providerId="AD" clId="Web-{9771FD21-2EA3-48AD-3315-802A6CE40E23}" dt="2022-04-23T11:31:18.176" v="808"/>
          <ac:picMkLst>
            <pc:docMk/>
            <pc:sldMk cId="3726924016" sldId="300"/>
            <ac:picMk id="4" creationId="{B16219EF-A38B-D3D4-8F26-64C66B456730}"/>
          </ac:picMkLst>
        </pc:picChg>
      </pc:sldChg>
      <pc:sldChg chg="del">
        <pc:chgData name="Dorian Zieliński" userId="S::dzielinski@promienna.onmicrosoft.com::43bad482-3497-46ea-a630-03d26794a84b" providerId="AD" clId="Web-{9771FD21-2EA3-48AD-3315-802A6CE40E23}" dt="2022-04-23T11:33:26.907" v="864"/>
        <pc:sldMkLst>
          <pc:docMk/>
          <pc:sldMk cId="285969314" sldId="302"/>
        </pc:sldMkLst>
      </pc:sldChg>
      <pc:sldChg chg="del">
        <pc:chgData name="Dorian Zieliński" userId="S::dzielinski@promienna.onmicrosoft.com::43bad482-3497-46ea-a630-03d26794a84b" providerId="AD" clId="Web-{9771FD21-2EA3-48AD-3315-802A6CE40E23}" dt="2022-04-23T11:37:56.398" v="922"/>
        <pc:sldMkLst>
          <pc:docMk/>
          <pc:sldMk cId="1871907987" sldId="304"/>
        </pc:sldMkLst>
      </pc:sldChg>
      <pc:sldChg chg="del">
        <pc:chgData name="Dorian Zieliński" userId="S::dzielinski@promienna.onmicrosoft.com::43bad482-3497-46ea-a630-03d26794a84b" providerId="AD" clId="Web-{9771FD21-2EA3-48AD-3315-802A6CE40E23}" dt="2022-04-23T11:37:59.570" v="923"/>
        <pc:sldMkLst>
          <pc:docMk/>
          <pc:sldMk cId="2551721493" sldId="305"/>
        </pc:sldMkLst>
      </pc:sldChg>
      <pc:sldChg chg="del">
        <pc:chgData name="Dorian Zieliński" userId="S::dzielinski@promienna.onmicrosoft.com::43bad482-3497-46ea-a630-03d26794a84b" providerId="AD" clId="Web-{9771FD21-2EA3-48AD-3315-802A6CE40E23}" dt="2022-04-23T11:38:04.039" v="924"/>
        <pc:sldMkLst>
          <pc:docMk/>
          <pc:sldMk cId="2691214391" sldId="306"/>
        </pc:sldMkLst>
      </pc:sldChg>
      <pc:sldChg chg="addSp delSp modSp ord modTransition">
        <pc:chgData name="Dorian Zieliński" userId="S::dzielinski@promienna.onmicrosoft.com::43bad482-3497-46ea-a630-03d26794a84b" providerId="AD" clId="Web-{9771FD21-2EA3-48AD-3315-802A6CE40E23}" dt="2022-04-23T16:37:13.281" v="3118" actId="20577"/>
        <pc:sldMkLst>
          <pc:docMk/>
          <pc:sldMk cId="4105087731" sldId="309"/>
        </pc:sldMkLst>
        <pc:spChg chg="mod">
          <ac:chgData name="Dorian Zieliński" userId="S::dzielinski@promienna.onmicrosoft.com::43bad482-3497-46ea-a630-03d26794a84b" providerId="AD" clId="Web-{9771FD21-2EA3-48AD-3315-802A6CE40E23}" dt="2022-04-23T16:37:13.281" v="3118" actId="20577"/>
          <ac:spMkLst>
            <pc:docMk/>
            <pc:sldMk cId="4105087731" sldId="309"/>
            <ac:spMk id="6" creationId="{ECBD1331-0218-8B0A-9C78-6815FF91EF52}"/>
          </ac:spMkLst>
        </pc:spChg>
        <pc:spChg chg="add del mod">
          <ac:chgData name="Dorian Zieliński" userId="S::dzielinski@promienna.onmicrosoft.com::43bad482-3497-46ea-a630-03d26794a84b" providerId="AD" clId="Web-{9771FD21-2EA3-48AD-3315-802A6CE40E23}" dt="2022-04-23T10:22:20.421" v="635"/>
          <ac:spMkLst>
            <pc:docMk/>
            <pc:sldMk cId="4105087731" sldId="309"/>
            <ac:spMk id="7" creationId="{9BBF9A49-6C26-6267-6C81-6D3C3B458FDC}"/>
          </ac:spMkLst>
        </pc:spChg>
        <pc:spChg chg="add del mod">
          <ac:chgData name="Dorian Zieliński" userId="S::dzielinski@promienna.onmicrosoft.com::43bad482-3497-46ea-a630-03d26794a84b" providerId="AD" clId="Web-{9771FD21-2EA3-48AD-3315-802A6CE40E23}" dt="2022-04-23T10:22:22.718" v="636"/>
          <ac:spMkLst>
            <pc:docMk/>
            <pc:sldMk cId="4105087731" sldId="309"/>
            <ac:spMk id="8" creationId="{E6381F01-4586-8572-8B1A-5AE728968108}"/>
          </ac:spMkLst>
        </pc:spChg>
        <pc:spChg chg="add del mod">
          <ac:chgData name="Dorian Zieliński" userId="S::dzielinski@promienna.onmicrosoft.com::43bad482-3497-46ea-a630-03d26794a84b" providerId="AD" clId="Web-{9771FD21-2EA3-48AD-3315-802A6CE40E23}" dt="2022-04-23T10:22:24.656" v="637"/>
          <ac:spMkLst>
            <pc:docMk/>
            <pc:sldMk cId="4105087731" sldId="309"/>
            <ac:spMk id="9" creationId="{2350CC5D-BE68-1414-9746-F9FE058928EE}"/>
          </ac:spMkLst>
        </pc:spChg>
        <pc:spChg chg="add mod">
          <ac:chgData name="Dorian Zieliński" userId="S::dzielinski@promienna.onmicrosoft.com::43bad482-3497-46ea-a630-03d26794a84b" providerId="AD" clId="Web-{9771FD21-2EA3-48AD-3315-802A6CE40E23}" dt="2022-04-23T10:28:28.586" v="684" actId="20577"/>
          <ac:spMkLst>
            <pc:docMk/>
            <pc:sldMk cId="4105087731" sldId="309"/>
            <ac:spMk id="10" creationId="{21321628-A60F-D86B-E359-B073918DC328}"/>
          </ac:spMkLst>
        </pc:spChg>
        <pc:picChg chg="del">
          <ac:chgData name="Dorian Zieliński" userId="S::dzielinski@promienna.onmicrosoft.com::43bad482-3497-46ea-a630-03d26794a84b" providerId="AD" clId="Web-{9771FD21-2EA3-48AD-3315-802A6CE40E23}" dt="2022-04-23T10:01:05.020" v="586"/>
          <ac:picMkLst>
            <pc:docMk/>
            <pc:sldMk cId="4105087731" sldId="309"/>
            <ac:picMk id="2" creationId="{C20957EF-1843-ECF1-A019-F6F578B2C593}"/>
          </ac:picMkLst>
        </pc:picChg>
        <pc:picChg chg="add del mod">
          <ac:chgData name="Dorian Zieliński" userId="S::dzielinski@promienna.onmicrosoft.com::43bad482-3497-46ea-a630-03d26794a84b" providerId="AD" clId="Web-{9771FD21-2EA3-48AD-3315-802A6CE40E23}" dt="2022-04-23T10:08:48.160" v="593"/>
          <ac:picMkLst>
            <pc:docMk/>
            <pc:sldMk cId="4105087731" sldId="309"/>
            <ac:picMk id="4" creationId="{BB7486C2-570C-077E-7B3C-306A6940B920}"/>
          </ac:picMkLst>
        </pc:picChg>
        <pc:picChg chg="add del mod">
          <ac:chgData name="Dorian Zieliński" userId="S::dzielinski@promienna.onmicrosoft.com::43bad482-3497-46ea-a630-03d26794a84b" providerId="AD" clId="Web-{9771FD21-2EA3-48AD-3315-802A6CE40E23}" dt="2022-04-23T10:11:39.171" v="600"/>
          <ac:picMkLst>
            <pc:docMk/>
            <pc:sldMk cId="4105087731" sldId="309"/>
            <ac:picMk id="5" creationId="{4A211654-E90E-5DF5-12D1-F001CBD2C3CC}"/>
          </ac:picMkLst>
        </pc:picChg>
      </pc:sldChg>
      <pc:sldChg chg="addSp delSp modSp ord modTransition">
        <pc:chgData name="Dorian Zieliński" userId="S::dzielinski@promienna.onmicrosoft.com::43bad482-3497-46ea-a630-03d26794a84b" providerId="AD" clId="Web-{9771FD21-2EA3-48AD-3315-802A6CE40E23}" dt="2022-04-23T16:36:52.639" v="3112" actId="20577"/>
        <pc:sldMkLst>
          <pc:docMk/>
          <pc:sldMk cId="2041171293" sldId="311"/>
        </pc:sldMkLst>
        <pc:spChg chg="add mod">
          <ac:chgData name="Dorian Zieliński" userId="S::dzielinski@promienna.onmicrosoft.com::43bad482-3497-46ea-a630-03d26794a84b" providerId="AD" clId="Web-{9771FD21-2EA3-48AD-3315-802A6CE40E23}" dt="2022-04-23T10:30:46.111" v="696" actId="20577"/>
          <ac:spMkLst>
            <pc:docMk/>
            <pc:sldMk cId="2041171293" sldId="311"/>
            <ac:spMk id="2" creationId="{825FB47B-3623-4C65-6D18-3A361CCEE1C7}"/>
          </ac:spMkLst>
        </pc:spChg>
        <pc:spChg chg="mod">
          <ac:chgData name="Dorian Zieliński" userId="S::dzielinski@promienna.onmicrosoft.com::43bad482-3497-46ea-a630-03d26794a84b" providerId="AD" clId="Web-{9771FD21-2EA3-48AD-3315-802A6CE40E23}" dt="2022-04-23T16:36:52.639" v="3112" actId="20577"/>
          <ac:spMkLst>
            <pc:docMk/>
            <pc:sldMk cId="2041171293" sldId="311"/>
            <ac:spMk id="6" creationId="{ECBD1331-0218-8B0A-9C78-6815FF91EF52}"/>
          </ac:spMkLst>
        </pc:spChg>
        <pc:picChg chg="del">
          <ac:chgData name="Dorian Zieliński" userId="S::dzielinski@promienna.onmicrosoft.com::43bad482-3497-46ea-a630-03d26794a84b" providerId="AD" clId="Web-{9771FD21-2EA3-48AD-3315-802A6CE40E23}" dt="2022-04-23T10:29:59.045" v="685"/>
          <ac:picMkLst>
            <pc:docMk/>
            <pc:sldMk cId="2041171293" sldId="311"/>
            <ac:picMk id="5" creationId="{D644FC83-4EA4-15A7-A71B-521050F3B87E}"/>
          </ac:picMkLst>
        </pc:picChg>
      </pc:sldChg>
      <pc:sldChg chg="addSp delSp modSp mod ord modTransition setBg setClrOvrMap">
        <pc:chgData name="Dorian Zieliński" userId="S::dzielinski@promienna.onmicrosoft.com::43bad482-3497-46ea-a630-03d26794a84b" providerId="AD" clId="Web-{9771FD21-2EA3-48AD-3315-802A6CE40E23}" dt="2022-04-23T16:51:58.257" v="3258" actId="20577"/>
        <pc:sldMkLst>
          <pc:docMk/>
          <pc:sldMk cId="2614646917" sldId="314"/>
        </pc:sldMkLst>
        <pc:spChg chg="mod">
          <ac:chgData name="Dorian Zieliński" userId="S::dzielinski@promienna.onmicrosoft.com::43bad482-3497-46ea-a630-03d26794a84b" providerId="AD" clId="Web-{9771FD21-2EA3-48AD-3315-802A6CE40E23}" dt="2022-04-23T16:51:58.257" v="3258" actId="20577"/>
          <ac:spMkLst>
            <pc:docMk/>
            <pc:sldMk cId="2614646917" sldId="314"/>
            <ac:spMk id="6" creationId="{0D2E5D7D-E353-E7A0-5FB3-D1C28C5072B9}"/>
          </ac:spMkLst>
        </pc:spChg>
        <pc:spChg chg="del">
          <ac:chgData name="Dorian Zieliński" userId="S::dzielinski@promienna.onmicrosoft.com::43bad482-3497-46ea-a630-03d26794a84b" providerId="AD" clId="Web-{9771FD21-2EA3-48AD-3315-802A6CE40E23}" dt="2022-04-23T10:32:48.760" v="701"/>
          <ac:spMkLst>
            <pc:docMk/>
            <pc:sldMk cId="2614646917" sldId="314"/>
            <ac:spMk id="22" creationId="{4F74D28C-3268-4E35-8EE1-D92CB4A85A7D}"/>
          </ac:spMkLst>
        </pc:spChg>
        <pc:spChg chg="add del">
          <ac:chgData name="Dorian Zieliński" userId="S::dzielinski@promienna.onmicrosoft.com::43bad482-3497-46ea-a630-03d26794a84b" providerId="AD" clId="Web-{9771FD21-2EA3-48AD-3315-802A6CE40E23}" dt="2022-04-23T16:50:34.972" v="3234"/>
          <ac:spMkLst>
            <pc:docMk/>
            <pc:sldMk cId="2614646917" sldId="314"/>
            <ac:spMk id="27" creationId="{EE1FC7B4-E4A7-4452-B413-1A623E3A7230}"/>
          </ac:spMkLst>
        </pc:spChg>
        <pc:spChg chg="add del">
          <ac:chgData name="Dorian Zieliński" userId="S::dzielinski@promienna.onmicrosoft.com::43bad482-3497-46ea-a630-03d26794a84b" providerId="AD" clId="Web-{9771FD21-2EA3-48AD-3315-802A6CE40E23}" dt="2022-04-23T16:50:34.972" v="3234"/>
          <ac:spMkLst>
            <pc:docMk/>
            <pc:sldMk cId="2614646917" sldId="314"/>
            <ac:spMk id="29" creationId="{E0709AF0-24F0-4486-B189-BE6386BDB198}"/>
          </ac:spMkLst>
        </pc:spChg>
        <pc:spChg chg="add del">
          <ac:chgData name="Dorian Zieliński" userId="S::dzielinski@promienna.onmicrosoft.com::43bad482-3497-46ea-a630-03d26794a84b" providerId="AD" clId="Web-{9771FD21-2EA3-48AD-3315-802A6CE40E23}" dt="2022-04-23T16:50:34.972" v="3234"/>
          <ac:spMkLst>
            <pc:docMk/>
            <pc:sldMk cId="2614646917" sldId="314"/>
            <ac:spMk id="31" creationId="{FBE3B62F-5853-4A3C-B050-6186351A7176}"/>
          </ac:spMkLst>
        </pc:spChg>
        <pc:spChg chg="add del">
          <ac:chgData name="Dorian Zieliński" userId="S::dzielinski@promienna.onmicrosoft.com::43bad482-3497-46ea-a630-03d26794a84b" providerId="AD" clId="Web-{9771FD21-2EA3-48AD-3315-802A6CE40E23}" dt="2022-04-23T16:50:34.940" v="3233"/>
          <ac:spMkLst>
            <pc:docMk/>
            <pc:sldMk cId="2614646917" sldId="314"/>
            <ac:spMk id="36" creationId="{B95B9BA8-1D69-4796-85F5-B6D0BD52354B}"/>
          </ac:spMkLst>
        </pc:spChg>
        <pc:spChg chg="add">
          <ac:chgData name="Dorian Zieliński" userId="S::dzielinski@promienna.onmicrosoft.com::43bad482-3497-46ea-a630-03d26794a84b" providerId="AD" clId="Web-{9771FD21-2EA3-48AD-3315-802A6CE40E23}" dt="2022-04-23T16:50:34.972" v="3234"/>
          <ac:spMkLst>
            <pc:docMk/>
            <pc:sldMk cId="2614646917" sldId="314"/>
            <ac:spMk id="45" creationId="{B95B9BA8-1D69-4796-85F5-B6D0BD52354B}"/>
          </ac:spMkLst>
        </pc:spChg>
        <pc:grpChg chg="add del">
          <ac:chgData name="Dorian Zieliński" userId="S::dzielinski@promienna.onmicrosoft.com::43bad482-3497-46ea-a630-03d26794a84b" providerId="AD" clId="Web-{9771FD21-2EA3-48AD-3315-802A6CE40E23}" dt="2022-04-23T16:50:34.940" v="3233"/>
          <ac:grpSpMkLst>
            <pc:docMk/>
            <pc:sldMk cId="2614646917" sldId="314"/>
            <ac:grpSpMk id="38" creationId="{23705FF7-CAB4-430F-A07B-AF2245F17F1C}"/>
          </ac:grpSpMkLst>
        </pc:grpChg>
        <pc:grpChg chg="add">
          <ac:chgData name="Dorian Zieliński" userId="S::dzielinski@promienna.onmicrosoft.com::43bad482-3497-46ea-a630-03d26794a84b" providerId="AD" clId="Web-{9771FD21-2EA3-48AD-3315-802A6CE40E23}" dt="2022-04-23T16:50:34.972" v="3234"/>
          <ac:grpSpMkLst>
            <pc:docMk/>
            <pc:sldMk cId="2614646917" sldId="314"/>
            <ac:grpSpMk id="46" creationId="{D44E3F87-3D58-4B03-86B2-15A5C5B9C964}"/>
          </ac:grpSpMkLst>
        </pc:grpChg>
        <pc:picChg chg="mod">
          <ac:chgData name="Dorian Zieliński" userId="S::dzielinski@promienna.onmicrosoft.com::43bad482-3497-46ea-a630-03d26794a84b" providerId="AD" clId="Web-{9771FD21-2EA3-48AD-3315-802A6CE40E23}" dt="2022-04-23T16:50:34.972" v="3234"/>
          <ac:picMkLst>
            <pc:docMk/>
            <pc:sldMk cId="2614646917" sldId="314"/>
            <ac:picMk id="2" creationId="{77EC904D-404F-B7E5-0094-0017323DD3FC}"/>
          </ac:picMkLst>
        </pc:picChg>
      </pc:sldChg>
      <pc:sldChg chg="del">
        <pc:chgData name="Dorian Zieliński" userId="S::dzielinski@promienna.onmicrosoft.com::43bad482-3497-46ea-a630-03d26794a84b" providerId="AD" clId="Web-{9771FD21-2EA3-48AD-3315-802A6CE40E23}" dt="2022-04-23T15:43:50.452" v="2653"/>
        <pc:sldMkLst>
          <pc:docMk/>
          <pc:sldMk cId="351529717" sldId="316"/>
        </pc:sldMkLst>
      </pc:sldChg>
      <pc:sldChg chg="addSp delSp modSp mod modTransition setBg setClrOvrMap">
        <pc:chgData name="Dorian Zieliński" userId="S::dzielinski@promienna.onmicrosoft.com::43bad482-3497-46ea-a630-03d26794a84b" providerId="AD" clId="Web-{9771FD21-2EA3-48AD-3315-802A6CE40E23}" dt="2022-04-23T16:36:34.825" v="3107" actId="20577"/>
        <pc:sldMkLst>
          <pc:docMk/>
          <pc:sldMk cId="1167907507" sldId="317"/>
        </pc:sldMkLst>
        <pc:spChg chg="mod ord">
          <ac:chgData name="Dorian Zieliński" userId="S::dzielinski@promienna.onmicrosoft.com::43bad482-3497-46ea-a630-03d26794a84b" providerId="AD" clId="Web-{9771FD21-2EA3-48AD-3315-802A6CE40E23}" dt="2022-04-23T16:36:34.825" v="3107" actId="20577"/>
          <ac:spMkLst>
            <pc:docMk/>
            <pc:sldMk cId="1167907507" sldId="317"/>
            <ac:spMk id="3" creationId="{3F834277-3ADB-DEC7-51C2-4C2E0F9A4BC3}"/>
          </ac:spMkLst>
        </pc:spChg>
        <pc:spChg chg="del">
          <ac:chgData name="Dorian Zieliński" userId="S::dzielinski@promienna.onmicrosoft.com::43bad482-3497-46ea-a630-03d26794a84b" providerId="AD" clId="Web-{9771FD21-2EA3-48AD-3315-802A6CE40E23}" dt="2022-04-23T09:55:33.526" v="585"/>
          <ac:spMkLst>
            <pc:docMk/>
            <pc:sldMk cId="1167907507" sldId="317"/>
            <ac:spMk id="12" creationId="{17CDB40A-75BB-4498-A20B-59C3984A3A94}"/>
          </ac:spMkLst>
        </pc:spChg>
        <pc:spChg chg="add del">
          <ac:chgData name="Dorian Zieliński" userId="S::dzielinski@promienna.onmicrosoft.com::43bad482-3497-46ea-a630-03d26794a84b" providerId="AD" clId="Web-{9771FD21-2EA3-48AD-3315-802A6CE40E23}" dt="2022-04-23T10:42:51.285" v="722"/>
          <ac:spMkLst>
            <pc:docMk/>
            <pc:sldMk cId="1167907507" sldId="317"/>
            <ac:spMk id="17" creationId="{36EF05BB-1257-4A9E-985D-96F7B5C7376D}"/>
          </ac:spMkLst>
        </pc:spChg>
        <pc:spChg chg="add del">
          <ac:chgData name="Dorian Zieliński" userId="S::dzielinski@promienna.onmicrosoft.com::43bad482-3497-46ea-a630-03d26794a84b" providerId="AD" clId="Web-{9771FD21-2EA3-48AD-3315-802A6CE40E23}" dt="2022-04-23T10:42:51.285" v="722"/>
          <ac:spMkLst>
            <pc:docMk/>
            <pc:sldMk cId="1167907507" sldId="317"/>
            <ac:spMk id="19" creationId="{FF55E45D-FA71-4774-AC3F-31BC55F9E727}"/>
          </ac:spMkLst>
        </pc:spChg>
        <pc:spChg chg="add">
          <ac:chgData name="Dorian Zieliński" userId="S::dzielinski@promienna.onmicrosoft.com::43bad482-3497-46ea-a630-03d26794a84b" providerId="AD" clId="Web-{9771FD21-2EA3-48AD-3315-802A6CE40E23}" dt="2022-04-23T10:42:51.285" v="722"/>
          <ac:spMkLst>
            <pc:docMk/>
            <pc:sldMk cId="1167907507" sldId="317"/>
            <ac:spMk id="24" creationId="{60B21A5C-062F-46C2-8389-53D40F46AA26}"/>
          </ac:spMkLst>
        </pc:spChg>
        <pc:spChg chg="add">
          <ac:chgData name="Dorian Zieliński" userId="S::dzielinski@promienna.onmicrosoft.com::43bad482-3497-46ea-a630-03d26794a84b" providerId="AD" clId="Web-{9771FD21-2EA3-48AD-3315-802A6CE40E23}" dt="2022-04-23T10:42:51.285" v="722"/>
          <ac:spMkLst>
            <pc:docMk/>
            <pc:sldMk cId="1167907507" sldId="317"/>
            <ac:spMk id="26" creationId="{8A177BCC-4208-4795-8572-4D623BA1E2A0}"/>
          </ac:spMkLst>
        </pc:spChg>
        <pc:picChg chg="del">
          <ac:chgData name="Dorian Zieliński" userId="S::dzielinski@promienna.onmicrosoft.com::43bad482-3497-46ea-a630-03d26794a84b" providerId="AD" clId="Web-{9771FD21-2EA3-48AD-3315-802A6CE40E23}" dt="2022-04-23T09:54:49.179" v="580"/>
          <ac:picMkLst>
            <pc:docMk/>
            <pc:sldMk cId="1167907507" sldId="317"/>
            <ac:picMk id="2" creationId="{FDA91604-E14E-C77C-70AC-86081253AC77}"/>
          </ac:picMkLst>
        </pc:picChg>
        <pc:picChg chg="add mod ord">
          <ac:chgData name="Dorian Zieliński" userId="S::dzielinski@promienna.onmicrosoft.com::43bad482-3497-46ea-a630-03d26794a84b" providerId="AD" clId="Web-{9771FD21-2EA3-48AD-3315-802A6CE40E23}" dt="2022-04-23T10:42:51.285" v="722"/>
          <ac:picMkLst>
            <pc:docMk/>
            <pc:sldMk cId="1167907507" sldId="317"/>
            <ac:picMk id="4" creationId="{A03C6588-8797-50A4-3A55-87F0D2B3AB50}"/>
          </ac:picMkLst>
        </pc:picChg>
        <pc:picChg chg="add del mod">
          <ac:chgData name="Dorian Zieliński" userId="S::dzielinski@promienna.onmicrosoft.com::43bad482-3497-46ea-a630-03d26794a84b" providerId="AD" clId="Web-{9771FD21-2EA3-48AD-3315-802A6CE40E23}" dt="2022-04-23T10:42:45.629" v="721"/>
          <ac:picMkLst>
            <pc:docMk/>
            <pc:sldMk cId="1167907507" sldId="317"/>
            <ac:picMk id="5" creationId="{0444E18B-40C7-A242-C639-5C6B0D60D3D0}"/>
          </ac:picMkLst>
        </pc:picChg>
        <pc:picChg chg="add mod">
          <ac:chgData name="Dorian Zieliński" userId="S::dzielinski@promienna.onmicrosoft.com::43bad482-3497-46ea-a630-03d26794a84b" providerId="AD" clId="Web-{9771FD21-2EA3-48AD-3315-802A6CE40E23}" dt="2022-04-23T10:42:51.285" v="722"/>
          <ac:picMkLst>
            <pc:docMk/>
            <pc:sldMk cId="1167907507" sldId="317"/>
            <ac:picMk id="6" creationId="{562508BB-CD32-233A-B534-645110419736}"/>
          </ac:picMkLst>
        </pc:picChg>
      </pc:sldChg>
      <pc:sldChg chg="new del">
        <pc:chgData name="Dorian Zieliński" userId="S::dzielinski@promienna.onmicrosoft.com::43bad482-3497-46ea-a630-03d26794a84b" providerId="AD" clId="Web-{9771FD21-2EA3-48AD-3315-802A6CE40E23}" dt="2022-04-23T08:38:32.029" v="5"/>
        <pc:sldMkLst>
          <pc:docMk/>
          <pc:sldMk cId="1482600851" sldId="318"/>
        </pc:sldMkLst>
      </pc:sldChg>
      <pc:sldChg chg="add del ord replId">
        <pc:chgData name="Dorian Zieliński" userId="S::dzielinski@promienna.onmicrosoft.com::43bad482-3497-46ea-a630-03d26794a84b" providerId="AD" clId="Web-{9771FD21-2EA3-48AD-3315-802A6CE40E23}" dt="2022-04-23T08:45:32.260" v="99"/>
        <pc:sldMkLst>
          <pc:docMk/>
          <pc:sldMk cId="2014147181" sldId="319"/>
        </pc:sldMkLst>
      </pc:sldChg>
      <pc:sldChg chg="new del">
        <pc:chgData name="Dorian Zieliński" userId="S::dzielinski@promienna.onmicrosoft.com::43bad482-3497-46ea-a630-03d26794a84b" providerId="AD" clId="Web-{9771FD21-2EA3-48AD-3315-802A6CE40E23}" dt="2022-04-23T08:39:11" v="9"/>
        <pc:sldMkLst>
          <pc:docMk/>
          <pc:sldMk cId="2419858562" sldId="320"/>
        </pc:sldMkLst>
      </pc:sldChg>
      <pc:sldChg chg="addSp delSp modSp add replId modTransition">
        <pc:chgData name="Dorian Zieliński" userId="S::dzielinski@promienna.onmicrosoft.com::43bad482-3497-46ea-a630-03d26794a84b" providerId="AD" clId="Web-{9771FD21-2EA3-48AD-3315-802A6CE40E23}" dt="2022-04-23T16:20:23.482" v="3003" actId="20577"/>
        <pc:sldMkLst>
          <pc:docMk/>
          <pc:sldMk cId="953497302" sldId="321"/>
        </pc:sldMkLst>
        <pc:spChg chg="mod ord">
          <ac:chgData name="Dorian Zieliński" userId="S::dzielinski@promienna.onmicrosoft.com::43bad482-3497-46ea-a630-03d26794a84b" providerId="AD" clId="Web-{9771FD21-2EA3-48AD-3315-802A6CE40E23}" dt="2022-04-23T16:20:23.482" v="3003" actId="20577"/>
          <ac:spMkLst>
            <pc:docMk/>
            <pc:sldMk cId="953497302" sldId="321"/>
            <ac:spMk id="4" creationId="{37699CB6-8B81-2D3C-97D4-832E138F915B}"/>
          </ac:spMkLst>
        </pc:spChg>
        <pc:spChg chg="mod">
          <ac:chgData name="Dorian Zieliński" userId="S::dzielinski@promienna.onmicrosoft.com::43bad482-3497-46ea-a630-03d26794a84b" providerId="AD" clId="Web-{9771FD21-2EA3-48AD-3315-802A6CE40E23}" dt="2022-04-23T08:42:41.421" v="63" actId="1076"/>
          <ac:spMkLst>
            <pc:docMk/>
            <pc:sldMk cId="953497302" sldId="321"/>
            <ac:spMk id="5" creationId="{2544B9FE-7A67-4467-DB27-509592458EBF}"/>
          </ac:spMkLst>
        </pc:spChg>
        <pc:spChg chg="del">
          <ac:chgData name="Dorian Zieliński" userId="S::dzielinski@promienna.onmicrosoft.com::43bad482-3497-46ea-a630-03d26794a84b" providerId="AD" clId="Web-{9771FD21-2EA3-48AD-3315-802A6CE40E23}" dt="2022-04-23T08:41:09.758" v="42"/>
          <ac:spMkLst>
            <pc:docMk/>
            <pc:sldMk cId="953497302" sldId="321"/>
            <ac:spMk id="10" creationId="{A86541C6-61B1-4DAA-B57A-EAF3F24F0491}"/>
          </ac:spMkLst>
        </pc:spChg>
        <pc:spChg chg="del">
          <ac:chgData name="Dorian Zieliński" userId="S::dzielinski@promienna.onmicrosoft.com::43bad482-3497-46ea-a630-03d26794a84b" providerId="AD" clId="Web-{9771FD21-2EA3-48AD-3315-802A6CE40E23}" dt="2022-04-23T08:41:09.758" v="42"/>
          <ac:spMkLst>
            <pc:docMk/>
            <pc:sldMk cId="953497302" sldId="321"/>
            <ac:spMk id="12" creationId="{71750011-2006-46BB-AFDE-C6E461752333}"/>
          </ac:spMkLst>
        </pc:spChg>
        <pc:spChg chg="add del">
          <ac:chgData name="Dorian Zieliński" userId="S::dzielinski@promienna.onmicrosoft.com::43bad482-3497-46ea-a630-03d26794a84b" providerId="AD" clId="Web-{9771FD21-2EA3-48AD-3315-802A6CE40E23}" dt="2022-04-23T08:42:33.170" v="62"/>
          <ac:spMkLst>
            <pc:docMk/>
            <pc:sldMk cId="953497302" sldId="321"/>
            <ac:spMk id="17" creationId="{B5809B1F-0726-44C0-B0A1-7FCE2A129E20}"/>
          </ac:spMkLst>
        </pc:spChg>
        <pc:spChg chg="add del">
          <ac:chgData name="Dorian Zieliński" userId="S::dzielinski@promienna.onmicrosoft.com::43bad482-3497-46ea-a630-03d26794a84b" providerId="AD" clId="Web-{9771FD21-2EA3-48AD-3315-802A6CE40E23}" dt="2022-04-23T08:42:33.170" v="62"/>
          <ac:spMkLst>
            <pc:docMk/>
            <pc:sldMk cId="953497302" sldId="321"/>
            <ac:spMk id="19" creationId="{26EE9A0B-C601-4E3F-8541-29CA20DE1186}"/>
          </ac:spMkLst>
        </pc:spChg>
        <pc:spChg chg="add">
          <ac:chgData name="Dorian Zieliński" userId="S::dzielinski@promienna.onmicrosoft.com::43bad482-3497-46ea-a630-03d26794a84b" providerId="AD" clId="Web-{9771FD21-2EA3-48AD-3315-802A6CE40E23}" dt="2022-04-23T08:42:33.170" v="62"/>
          <ac:spMkLst>
            <pc:docMk/>
            <pc:sldMk cId="953497302" sldId="321"/>
            <ac:spMk id="21" creationId="{A86541C6-61B1-4DAA-B57A-EAF3F24F0491}"/>
          </ac:spMkLst>
        </pc:spChg>
        <pc:spChg chg="add">
          <ac:chgData name="Dorian Zieliński" userId="S::dzielinski@promienna.onmicrosoft.com::43bad482-3497-46ea-a630-03d26794a84b" providerId="AD" clId="Web-{9771FD21-2EA3-48AD-3315-802A6CE40E23}" dt="2022-04-23T08:42:33.170" v="62"/>
          <ac:spMkLst>
            <pc:docMk/>
            <pc:sldMk cId="953497302" sldId="321"/>
            <ac:spMk id="22" creationId="{71750011-2006-46BB-AFDE-C6E461752333}"/>
          </ac:spMkLst>
        </pc:spChg>
        <pc:spChg chg="add del">
          <ac:chgData name="Dorian Zieliński" userId="S::dzielinski@promienna.onmicrosoft.com::43bad482-3497-46ea-a630-03d26794a84b" providerId="AD" clId="Web-{9771FD21-2EA3-48AD-3315-802A6CE40E23}" dt="2022-04-23T08:42:13.387" v="61"/>
          <ac:spMkLst>
            <pc:docMk/>
            <pc:sldMk cId="953497302" sldId="321"/>
            <ac:spMk id="24" creationId="{B5809B1F-0726-44C0-B0A1-7FCE2A129E20}"/>
          </ac:spMkLst>
        </pc:spChg>
        <pc:spChg chg="add del">
          <ac:chgData name="Dorian Zieliński" userId="S::dzielinski@promienna.onmicrosoft.com::43bad482-3497-46ea-a630-03d26794a84b" providerId="AD" clId="Web-{9771FD21-2EA3-48AD-3315-802A6CE40E23}" dt="2022-04-23T08:42:13.387" v="61"/>
          <ac:spMkLst>
            <pc:docMk/>
            <pc:sldMk cId="953497302" sldId="321"/>
            <ac:spMk id="26" creationId="{26EE9A0B-C601-4E3F-8541-29CA20DE1186}"/>
          </ac:spMkLst>
        </pc:spChg>
        <pc:picChg chg="del">
          <ac:chgData name="Dorian Zieliński" userId="S::dzielinski@promienna.onmicrosoft.com::43bad482-3497-46ea-a630-03d26794a84b" providerId="AD" clId="Web-{9771FD21-2EA3-48AD-3315-802A6CE40E23}" dt="2022-04-23T08:40:39.146" v="36"/>
          <ac:picMkLst>
            <pc:docMk/>
            <pc:sldMk cId="953497302" sldId="321"/>
            <ac:picMk id="2" creationId="{B456027D-8C7A-09C0-C2EB-1C27ED23D441}"/>
          </ac:picMkLst>
        </pc:picChg>
        <pc:picChg chg="del">
          <ac:chgData name="Dorian Zieliński" userId="S::dzielinski@promienna.onmicrosoft.com::43bad482-3497-46ea-a630-03d26794a84b" providerId="AD" clId="Web-{9771FD21-2EA3-48AD-3315-802A6CE40E23}" dt="2022-04-23T08:41:03.507" v="39"/>
          <ac:picMkLst>
            <pc:docMk/>
            <pc:sldMk cId="953497302" sldId="321"/>
            <ac:picMk id="3" creationId="{DBC7BC79-0753-9716-8979-B5AB60BE59A6}"/>
          </ac:picMkLst>
        </pc:picChg>
        <pc:picChg chg="add mod ord">
          <ac:chgData name="Dorian Zieliński" userId="S::dzielinski@promienna.onmicrosoft.com::43bad482-3497-46ea-a630-03d26794a84b" providerId="AD" clId="Web-{9771FD21-2EA3-48AD-3315-802A6CE40E23}" dt="2022-04-23T08:42:33.170" v="62"/>
          <ac:picMkLst>
            <pc:docMk/>
            <pc:sldMk cId="953497302" sldId="321"/>
            <ac:picMk id="6" creationId="{BABDB5F5-78A9-8E28-F0A7-28DA84FCF184}"/>
          </ac:picMkLst>
        </pc:picChg>
        <pc:picChg chg="add mod">
          <ac:chgData name="Dorian Zieliński" userId="S::dzielinski@promienna.onmicrosoft.com::43bad482-3497-46ea-a630-03d26794a84b" providerId="AD" clId="Web-{9771FD21-2EA3-48AD-3315-802A6CE40E23}" dt="2022-04-23T08:42:33.170" v="62"/>
          <ac:picMkLst>
            <pc:docMk/>
            <pc:sldMk cId="953497302" sldId="321"/>
            <ac:picMk id="7" creationId="{D74FF966-3D61-920F-E82E-E01FD3BA492C}"/>
          </ac:picMkLst>
        </pc:picChg>
      </pc:sldChg>
      <pc:sldChg chg="addSp delSp modSp new del">
        <pc:chgData name="Dorian Zieliński" userId="S::dzielinski@promienna.onmicrosoft.com::43bad482-3497-46ea-a630-03d26794a84b" providerId="AD" clId="Web-{9771FD21-2EA3-48AD-3315-802A6CE40E23}" dt="2022-04-23T09:05:24.244" v="198"/>
        <pc:sldMkLst>
          <pc:docMk/>
          <pc:sldMk cId="508670153" sldId="322"/>
        </pc:sldMkLst>
        <pc:picChg chg="add del mod">
          <ac:chgData name="Dorian Zieliński" userId="S::dzielinski@promienna.onmicrosoft.com::43bad482-3497-46ea-a630-03d26794a84b" providerId="AD" clId="Web-{9771FD21-2EA3-48AD-3315-802A6CE40E23}" dt="2022-04-23T08:59:49.191" v="169"/>
          <ac:picMkLst>
            <pc:docMk/>
            <pc:sldMk cId="508670153" sldId="322"/>
            <ac:picMk id="2" creationId="{ADF9E48F-97C5-62CB-203A-F1ACE28264AB}"/>
          </ac:picMkLst>
        </pc:picChg>
        <pc:picChg chg="add del mod">
          <ac:chgData name="Dorian Zieliński" userId="S::dzielinski@promienna.onmicrosoft.com::43bad482-3497-46ea-a630-03d26794a84b" providerId="AD" clId="Web-{9771FD21-2EA3-48AD-3315-802A6CE40E23}" dt="2022-04-23T09:00:41.492" v="171"/>
          <ac:picMkLst>
            <pc:docMk/>
            <pc:sldMk cId="508670153" sldId="322"/>
            <ac:picMk id="3" creationId="{F53880D4-21DF-A5CC-DD88-DE61BB3784FB}"/>
          </ac:picMkLst>
        </pc:picChg>
        <pc:picChg chg="add mod">
          <ac:chgData name="Dorian Zieliński" userId="S::dzielinski@promienna.onmicrosoft.com::43bad482-3497-46ea-a630-03d26794a84b" providerId="AD" clId="Web-{9771FD21-2EA3-48AD-3315-802A6CE40E23}" dt="2022-04-23T09:00:50.023" v="172"/>
          <ac:picMkLst>
            <pc:docMk/>
            <pc:sldMk cId="508670153" sldId="322"/>
            <ac:picMk id="4" creationId="{7EDDEA24-9AC9-377F-A3F3-1183F401206C}"/>
          </ac:picMkLst>
        </pc:picChg>
      </pc:sldChg>
      <pc:sldChg chg="new del">
        <pc:chgData name="Dorian Zieliński" userId="S::dzielinski@promienna.onmicrosoft.com::43bad482-3497-46ea-a630-03d26794a84b" providerId="AD" clId="Web-{9771FD21-2EA3-48AD-3315-802A6CE40E23}" dt="2022-04-23T08:58:52.109" v="159"/>
        <pc:sldMkLst>
          <pc:docMk/>
          <pc:sldMk cId="3955943835" sldId="322"/>
        </pc:sldMkLst>
      </pc:sldChg>
      <pc:sldChg chg="add del replId">
        <pc:chgData name="Dorian Zieliński" userId="S::dzielinski@promienna.onmicrosoft.com::43bad482-3497-46ea-a630-03d26794a84b" providerId="AD" clId="Web-{9771FD21-2EA3-48AD-3315-802A6CE40E23}" dt="2022-04-23T08:59:18.236" v="163"/>
        <pc:sldMkLst>
          <pc:docMk/>
          <pc:sldMk cId="78308644" sldId="323"/>
        </pc:sldMkLst>
      </pc:sldChg>
      <pc:sldChg chg="add del ord replId">
        <pc:chgData name="Dorian Zieliński" userId="S::dzielinski@promienna.onmicrosoft.com::43bad482-3497-46ea-a630-03d26794a84b" providerId="AD" clId="Web-{9771FD21-2EA3-48AD-3315-802A6CE40E23}" dt="2022-04-23T08:59:09.282" v="160"/>
        <pc:sldMkLst>
          <pc:docMk/>
          <pc:sldMk cId="856673183" sldId="323"/>
        </pc:sldMkLst>
      </pc:sldChg>
      <pc:sldChg chg="new del">
        <pc:chgData name="Dorian Zieliński" userId="S::dzielinski@promienna.onmicrosoft.com::43bad482-3497-46ea-a630-03d26794a84b" providerId="AD" clId="Web-{9771FD21-2EA3-48AD-3315-802A6CE40E23}" dt="2022-04-23T09:01:16.806" v="178"/>
        <pc:sldMkLst>
          <pc:docMk/>
          <pc:sldMk cId="4248252278" sldId="323"/>
        </pc:sldMkLst>
      </pc:sldChg>
      <pc:sldChg chg="add del replId">
        <pc:chgData name="Dorian Zieliński" userId="S::dzielinski@promienna.onmicrosoft.com::43bad482-3497-46ea-a630-03d26794a84b" providerId="AD" clId="Web-{9771FD21-2EA3-48AD-3315-802A6CE40E23}" dt="2022-04-23T09:01:05.415" v="175"/>
        <pc:sldMkLst>
          <pc:docMk/>
          <pc:sldMk cId="2977176961" sldId="324"/>
        </pc:sldMkLst>
      </pc:sldChg>
      <pc:sldChg chg="addSp delSp modSp add del ord replId">
        <pc:chgData name="Dorian Zieliński" userId="S::dzielinski@promienna.onmicrosoft.com::43bad482-3497-46ea-a630-03d26794a84b" providerId="AD" clId="Web-{9771FD21-2EA3-48AD-3315-802A6CE40E23}" dt="2022-04-23T09:30:52.138" v="539"/>
        <pc:sldMkLst>
          <pc:docMk/>
          <pc:sldMk cId="3464483706" sldId="324"/>
        </pc:sldMkLst>
        <pc:spChg chg="mod">
          <ac:chgData name="Dorian Zieliński" userId="S::dzielinski@promienna.onmicrosoft.com::43bad482-3497-46ea-a630-03d26794a84b" providerId="AD" clId="Web-{9771FD21-2EA3-48AD-3315-802A6CE40E23}" dt="2022-04-23T09:06:18.732" v="206" actId="20577"/>
          <ac:spMkLst>
            <pc:docMk/>
            <pc:sldMk cId="3464483706" sldId="324"/>
            <ac:spMk id="3" creationId="{31A18E53-FF25-41D8-9420-CE82179867C4}"/>
          </ac:spMkLst>
        </pc:spChg>
        <pc:spChg chg="add mod">
          <ac:chgData name="Dorian Zieliński" userId="S::dzielinski@promienna.onmicrosoft.com::43bad482-3497-46ea-a630-03d26794a84b" providerId="AD" clId="Web-{9771FD21-2EA3-48AD-3315-802A6CE40E23}" dt="2022-04-23T09:06:10.435" v="205" actId="14100"/>
          <ac:spMkLst>
            <pc:docMk/>
            <pc:sldMk cId="3464483706" sldId="324"/>
            <ac:spMk id="9" creationId="{17D1E65B-4F05-7EF4-0C6F-31D9473212F8}"/>
          </ac:spMkLst>
        </pc:spChg>
        <pc:spChg chg="del">
          <ac:chgData name="Dorian Zieliński" userId="S::dzielinski@promienna.onmicrosoft.com::43bad482-3497-46ea-a630-03d26794a84b" providerId="AD" clId="Web-{9771FD21-2EA3-48AD-3315-802A6CE40E23}" dt="2022-04-23T09:02:17.342" v="187"/>
          <ac:spMkLst>
            <pc:docMk/>
            <pc:sldMk cId="3464483706" sldId="324"/>
            <ac:spMk id="49" creationId="{B5809B1F-0726-44C0-B0A1-7FCE2A129E20}"/>
          </ac:spMkLst>
        </pc:spChg>
        <pc:spChg chg="del">
          <ac:chgData name="Dorian Zieliński" userId="S::dzielinski@promienna.onmicrosoft.com::43bad482-3497-46ea-a630-03d26794a84b" providerId="AD" clId="Web-{9771FD21-2EA3-48AD-3315-802A6CE40E23}" dt="2022-04-23T09:02:17.342" v="187"/>
          <ac:spMkLst>
            <pc:docMk/>
            <pc:sldMk cId="3464483706" sldId="324"/>
            <ac:spMk id="51" creationId="{26EE9A0B-C601-4E3F-8541-29CA20DE1186}"/>
          </ac:spMkLst>
        </pc:spChg>
        <pc:spChg chg="add del">
          <ac:chgData name="Dorian Zieliński" userId="S::dzielinski@promienna.onmicrosoft.com::43bad482-3497-46ea-a630-03d26794a84b" providerId="AD" clId="Web-{9771FD21-2EA3-48AD-3315-802A6CE40E23}" dt="2022-04-23T09:03:31.534" v="193"/>
          <ac:spMkLst>
            <pc:docMk/>
            <pc:sldMk cId="3464483706" sldId="324"/>
            <ac:spMk id="56" creationId="{B5809B1F-0726-44C0-B0A1-7FCE2A129E20}"/>
          </ac:spMkLst>
        </pc:spChg>
        <pc:spChg chg="add del">
          <ac:chgData name="Dorian Zieliński" userId="S::dzielinski@promienna.onmicrosoft.com::43bad482-3497-46ea-a630-03d26794a84b" providerId="AD" clId="Web-{9771FD21-2EA3-48AD-3315-802A6CE40E23}" dt="2022-04-23T09:03:31.534" v="193"/>
          <ac:spMkLst>
            <pc:docMk/>
            <pc:sldMk cId="3464483706" sldId="324"/>
            <ac:spMk id="58" creationId="{26EE9A0B-C601-4E3F-8541-29CA20DE1186}"/>
          </ac:spMkLst>
        </pc:spChg>
        <pc:spChg chg="add del">
          <ac:chgData name="Dorian Zieliński" userId="S::dzielinski@promienna.onmicrosoft.com::43bad482-3497-46ea-a630-03d26794a84b" providerId="AD" clId="Web-{9771FD21-2EA3-48AD-3315-802A6CE40E23}" dt="2022-04-23T09:02:52.266" v="190"/>
          <ac:spMkLst>
            <pc:docMk/>
            <pc:sldMk cId="3464483706" sldId="324"/>
            <ac:spMk id="63" creationId="{CF62D2A7-8207-488C-9F46-316BA81A16C8}"/>
          </ac:spMkLst>
        </pc:spChg>
        <pc:spChg chg="add del">
          <ac:chgData name="Dorian Zieliński" userId="S::dzielinski@promienna.onmicrosoft.com::43bad482-3497-46ea-a630-03d26794a84b" providerId="AD" clId="Web-{9771FD21-2EA3-48AD-3315-802A6CE40E23}" dt="2022-04-23T09:03:31.534" v="192"/>
          <ac:spMkLst>
            <pc:docMk/>
            <pc:sldMk cId="3464483706" sldId="324"/>
            <ac:spMk id="65" creationId="{CF62D2A7-8207-488C-9F46-316BA81A16C8}"/>
          </ac:spMkLst>
        </pc:spChg>
        <pc:spChg chg="add del">
          <ac:chgData name="Dorian Zieliński" userId="S::dzielinski@promienna.onmicrosoft.com::43bad482-3497-46ea-a630-03d26794a84b" providerId="AD" clId="Web-{9771FD21-2EA3-48AD-3315-802A6CE40E23}" dt="2022-04-23T09:04:35.350" v="196"/>
          <ac:spMkLst>
            <pc:docMk/>
            <pc:sldMk cId="3464483706" sldId="324"/>
            <ac:spMk id="67" creationId="{CF62D2A7-8207-488C-9F46-316BA81A16C8}"/>
          </ac:spMkLst>
        </pc:spChg>
        <pc:spChg chg="add">
          <ac:chgData name="Dorian Zieliński" userId="S::dzielinski@promienna.onmicrosoft.com::43bad482-3497-46ea-a630-03d26794a84b" providerId="AD" clId="Web-{9771FD21-2EA3-48AD-3315-802A6CE40E23}" dt="2022-04-23T09:04:35.350" v="196"/>
          <ac:spMkLst>
            <pc:docMk/>
            <pc:sldMk cId="3464483706" sldId="324"/>
            <ac:spMk id="72" creationId="{CF62D2A7-8207-488C-9F46-316BA81A16C8}"/>
          </ac:spMkLst>
        </pc:spChg>
        <pc:picChg chg="add del mod ord">
          <ac:chgData name="Dorian Zieliński" userId="S::dzielinski@promienna.onmicrosoft.com::43bad482-3497-46ea-a630-03d26794a84b" providerId="AD" clId="Web-{9771FD21-2EA3-48AD-3315-802A6CE40E23}" dt="2022-04-23T09:04:30.444" v="194"/>
          <ac:picMkLst>
            <pc:docMk/>
            <pc:sldMk cId="3464483706" sldId="324"/>
            <ac:picMk id="2" creationId="{FC15CD37-86BD-1EA2-89CA-B614C145E221}"/>
          </ac:picMkLst>
        </pc:picChg>
        <pc:picChg chg="del">
          <ac:chgData name="Dorian Zieliński" userId="S::dzielinski@promienna.onmicrosoft.com::43bad482-3497-46ea-a630-03d26794a84b" providerId="AD" clId="Web-{9771FD21-2EA3-48AD-3315-802A6CE40E23}" dt="2022-04-23T09:01:31.385" v="179"/>
          <ac:picMkLst>
            <pc:docMk/>
            <pc:sldMk cId="3464483706" sldId="324"/>
            <ac:picMk id="4" creationId="{12CDC6FF-7657-46DA-B7EE-738854165865}"/>
          </ac:picMkLst>
        </pc:picChg>
        <pc:picChg chg="del">
          <ac:chgData name="Dorian Zieliński" userId="S::dzielinski@promienna.onmicrosoft.com::43bad482-3497-46ea-a630-03d26794a84b" providerId="AD" clId="Web-{9771FD21-2EA3-48AD-3315-802A6CE40E23}" dt="2022-04-23T09:02:38.655" v="188"/>
          <ac:picMkLst>
            <pc:docMk/>
            <pc:sldMk cId="3464483706" sldId="324"/>
            <ac:picMk id="5" creationId="{34A83179-F315-4E00-9322-72A73C2BABA7}"/>
          </ac:picMkLst>
        </pc:picChg>
        <pc:picChg chg="add del mod">
          <ac:chgData name="Dorian Zieliński" userId="S::dzielinski@promienna.onmicrosoft.com::43bad482-3497-46ea-a630-03d26794a84b" providerId="AD" clId="Web-{9771FD21-2EA3-48AD-3315-802A6CE40E23}" dt="2022-04-23T09:08:30.061" v="208"/>
          <ac:picMkLst>
            <pc:docMk/>
            <pc:sldMk cId="3464483706" sldId="324"/>
            <ac:picMk id="6" creationId="{A979200E-1B71-C08A-D52E-1BCCCC6D44B4}"/>
          </ac:picMkLst>
        </pc:picChg>
        <pc:picChg chg="del">
          <ac:chgData name="Dorian Zieliński" userId="S::dzielinski@promienna.onmicrosoft.com::43bad482-3497-46ea-a630-03d26794a84b" providerId="AD" clId="Web-{9771FD21-2EA3-48AD-3315-802A6CE40E23}" dt="2022-04-23T09:02:10.466" v="186"/>
          <ac:picMkLst>
            <pc:docMk/>
            <pc:sldMk cId="3464483706" sldId="324"/>
            <ac:picMk id="7" creationId="{5FAFDA63-BF4A-4094-B06A-BAE02B6B8978}"/>
          </ac:picMkLst>
        </pc:picChg>
        <pc:picChg chg="add mod">
          <ac:chgData name="Dorian Zieliński" userId="S::dzielinski@promienna.onmicrosoft.com::43bad482-3497-46ea-a630-03d26794a84b" providerId="AD" clId="Web-{9771FD21-2EA3-48AD-3315-802A6CE40E23}" dt="2022-04-23T09:08:46.030" v="213" actId="14100"/>
          <ac:picMkLst>
            <pc:docMk/>
            <pc:sldMk cId="3464483706" sldId="324"/>
            <ac:picMk id="10" creationId="{7B21C11C-259E-0123-3164-11FA5621E724}"/>
          </ac:picMkLst>
        </pc:picChg>
      </pc:sldChg>
      <pc:sldChg chg="add del replId">
        <pc:chgData name="Dorian Zieliński" userId="S::dzielinski@promienna.onmicrosoft.com::43bad482-3497-46ea-a630-03d26794a84b" providerId="AD" clId="Web-{9771FD21-2EA3-48AD-3315-802A6CE40E23}" dt="2022-04-23T09:05:17.509" v="197"/>
        <pc:sldMkLst>
          <pc:docMk/>
          <pc:sldMk cId="360567169" sldId="325"/>
        </pc:sldMkLst>
      </pc:sldChg>
      <pc:sldChg chg="new del">
        <pc:chgData name="Dorian Zieliński" userId="S::dzielinski@promienna.onmicrosoft.com::43bad482-3497-46ea-a630-03d26794a84b" providerId="AD" clId="Web-{9771FD21-2EA3-48AD-3315-802A6CE40E23}" dt="2022-04-23T09:09:09.329" v="217"/>
        <pc:sldMkLst>
          <pc:docMk/>
          <pc:sldMk cId="3914733552" sldId="325"/>
        </pc:sldMkLst>
      </pc:sldChg>
      <pc:sldChg chg="addSp delSp modSp add mod ord replId modTransition setBg">
        <pc:chgData name="Dorian Zieliński" userId="S::dzielinski@promienna.onmicrosoft.com::43bad482-3497-46ea-a630-03d26794a84b" providerId="AD" clId="Web-{9771FD21-2EA3-48AD-3315-802A6CE40E23}" dt="2022-04-23T16:18:27.147" v="2994"/>
        <pc:sldMkLst>
          <pc:docMk/>
          <pc:sldMk cId="3782156266" sldId="326"/>
        </pc:sldMkLst>
        <pc:spChg chg="mod ord">
          <ac:chgData name="Dorian Zieliński" userId="S::dzielinski@promienna.onmicrosoft.com::43bad482-3497-46ea-a630-03d26794a84b" providerId="AD" clId="Web-{9771FD21-2EA3-48AD-3315-802A6CE40E23}" dt="2022-04-23T13:54:31.020" v="1873" actId="20577"/>
          <ac:spMkLst>
            <pc:docMk/>
            <pc:sldMk cId="3782156266" sldId="326"/>
            <ac:spMk id="3" creationId="{31A18E53-FF25-41D8-9420-CE82179867C4}"/>
          </ac:spMkLst>
        </pc:spChg>
        <pc:spChg chg="add mod ord">
          <ac:chgData name="Dorian Zieliński" userId="S::dzielinski@promienna.onmicrosoft.com::43bad482-3497-46ea-a630-03d26794a84b" providerId="AD" clId="Web-{9771FD21-2EA3-48AD-3315-802A6CE40E23}" dt="2022-04-23T09:26:08.098" v="493" actId="20577"/>
          <ac:spMkLst>
            <pc:docMk/>
            <pc:sldMk cId="3782156266" sldId="326"/>
            <ac:spMk id="6" creationId="{A9C953C6-E510-CEB1-42A1-69DF4DA63EAB}"/>
          </ac:spMkLst>
        </pc:spChg>
        <pc:spChg chg="del">
          <ac:chgData name="Dorian Zieliński" userId="S::dzielinski@promienna.onmicrosoft.com::43bad482-3497-46ea-a630-03d26794a84b" providerId="AD" clId="Web-{9771FD21-2EA3-48AD-3315-802A6CE40E23}" dt="2022-04-23T09:09:47.347" v="224"/>
          <ac:spMkLst>
            <pc:docMk/>
            <pc:sldMk cId="3782156266" sldId="326"/>
            <ac:spMk id="49" creationId="{B5809B1F-0726-44C0-B0A1-7FCE2A129E20}"/>
          </ac:spMkLst>
        </pc:spChg>
        <pc:spChg chg="del">
          <ac:chgData name="Dorian Zieliński" userId="S::dzielinski@promienna.onmicrosoft.com::43bad482-3497-46ea-a630-03d26794a84b" providerId="AD" clId="Web-{9771FD21-2EA3-48AD-3315-802A6CE40E23}" dt="2022-04-23T09:09:47.347" v="224"/>
          <ac:spMkLst>
            <pc:docMk/>
            <pc:sldMk cId="3782156266" sldId="326"/>
            <ac:spMk id="51" creationId="{26EE9A0B-C601-4E3F-8541-29CA20DE1186}"/>
          </ac:spMkLst>
        </pc:spChg>
        <pc:spChg chg="add del">
          <ac:chgData name="Dorian Zieliński" userId="S::dzielinski@promienna.onmicrosoft.com::43bad482-3497-46ea-a630-03d26794a84b" providerId="AD" clId="Web-{9771FD21-2EA3-48AD-3315-802A6CE40E23}" dt="2022-04-23T09:24:41.389" v="477"/>
          <ac:spMkLst>
            <pc:docMk/>
            <pc:sldMk cId="3782156266" sldId="326"/>
            <ac:spMk id="56" creationId="{5FDF4720-5445-47BE-89FE-E40D1AE6F619}"/>
          </ac:spMkLst>
        </pc:spChg>
        <pc:spChg chg="add del">
          <ac:chgData name="Dorian Zieliński" userId="S::dzielinski@promienna.onmicrosoft.com::43bad482-3497-46ea-a630-03d26794a84b" providerId="AD" clId="Web-{9771FD21-2EA3-48AD-3315-802A6CE40E23}" dt="2022-04-23T09:24:41.389" v="477"/>
          <ac:spMkLst>
            <pc:docMk/>
            <pc:sldMk cId="3782156266" sldId="326"/>
            <ac:spMk id="58" creationId="{AC8710B4-A815-4082-9E4F-F13A0007090C}"/>
          </ac:spMkLst>
        </pc:spChg>
        <pc:spChg chg="add">
          <ac:chgData name="Dorian Zieliński" userId="S::dzielinski@promienna.onmicrosoft.com::43bad482-3497-46ea-a630-03d26794a84b" providerId="AD" clId="Web-{9771FD21-2EA3-48AD-3315-802A6CE40E23}" dt="2022-04-23T09:24:41.389" v="477"/>
          <ac:spMkLst>
            <pc:docMk/>
            <pc:sldMk cId="3782156266" sldId="326"/>
            <ac:spMk id="63" creationId="{C5E6CFF1-2F42-4E10-9A97-F116F46F53FE}"/>
          </ac:spMkLst>
        </pc:spChg>
        <pc:picChg chg="add del mod">
          <ac:chgData name="Dorian Zieliński" userId="S::dzielinski@promienna.onmicrosoft.com::43bad482-3497-46ea-a630-03d26794a84b" providerId="AD" clId="Web-{9771FD21-2EA3-48AD-3315-802A6CE40E23}" dt="2022-04-23T09:23:59.871" v="468"/>
          <ac:picMkLst>
            <pc:docMk/>
            <pc:sldMk cId="3782156266" sldId="326"/>
            <ac:picMk id="2" creationId="{07F913E8-6D73-5F98-FA0F-F2F5AB2F988A}"/>
          </ac:picMkLst>
        </pc:picChg>
        <pc:picChg chg="del">
          <ac:chgData name="Dorian Zieliński" userId="S::dzielinski@promienna.onmicrosoft.com::43bad482-3497-46ea-a630-03d26794a84b" providerId="AD" clId="Web-{9771FD21-2EA3-48AD-3315-802A6CE40E23}" dt="2022-04-23T09:09:13.548" v="218"/>
          <ac:picMkLst>
            <pc:docMk/>
            <pc:sldMk cId="3782156266" sldId="326"/>
            <ac:picMk id="4" creationId="{12CDC6FF-7657-46DA-B7EE-738854165865}"/>
          </ac:picMkLst>
        </pc:picChg>
        <pc:picChg chg="del">
          <ac:chgData name="Dorian Zieliński" userId="S::dzielinski@promienna.onmicrosoft.com::43bad482-3497-46ea-a630-03d26794a84b" providerId="AD" clId="Web-{9771FD21-2EA3-48AD-3315-802A6CE40E23}" dt="2022-04-23T09:09:40.503" v="223"/>
          <ac:picMkLst>
            <pc:docMk/>
            <pc:sldMk cId="3782156266" sldId="326"/>
            <ac:picMk id="5" creationId="{34A83179-F315-4E00-9322-72A73C2BABA7}"/>
          </ac:picMkLst>
        </pc:picChg>
        <pc:picChg chg="del">
          <ac:chgData name="Dorian Zieliński" userId="S::dzielinski@promienna.onmicrosoft.com::43bad482-3497-46ea-a630-03d26794a84b" providerId="AD" clId="Web-{9771FD21-2EA3-48AD-3315-802A6CE40E23}" dt="2022-04-23T09:09:34.065" v="222"/>
          <ac:picMkLst>
            <pc:docMk/>
            <pc:sldMk cId="3782156266" sldId="326"/>
            <ac:picMk id="7" creationId="{5FAFDA63-BF4A-4094-B06A-BAE02B6B8978}"/>
          </ac:picMkLst>
        </pc:picChg>
        <pc:picChg chg="add del">
          <ac:chgData name="Dorian Zieliński" userId="S::dzielinski@promienna.onmicrosoft.com::43bad482-3497-46ea-a630-03d26794a84b" providerId="AD" clId="Web-{9771FD21-2EA3-48AD-3315-802A6CE40E23}" dt="2022-04-23T09:19:27.135" v="453"/>
          <ac:picMkLst>
            <pc:docMk/>
            <pc:sldMk cId="3782156266" sldId="326"/>
            <ac:picMk id="9" creationId="{9D005821-65B7-7352-40F8-6684BF7689C8}"/>
          </ac:picMkLst>
        </pc:picChg>
        <pc:picChg chg="add mod">
          <ac:chgData name="Dorian Zieliński" userId="S::dzielinski@promienna.onmicrosoft.com::43bad482-3497-46ea-a630-03d26794a84b" providerId="AD" clId="Web-{9771FD21-2EA3-48AD-3315-802A6CE40E23}" dt="2022-04-23T09:24:41.389" v="477"/>
          <ac:picMkLst>
            <pc:docMk/>
            <pc:sldMk cId="3782156266" sldId="326"/>
            <ac:picMk id="10" creationId="{8FAEC73D-11B5-A978-C3F7-3F9A00FC1CCA}"/>
          </ac:picMkLst>
        </pc:picChg>
        <pc:cxnChg chg="add">
          <ac:chgData name="Dorian Zieliński" userId="S::dzielinski@promienna.onmicrosoft.com::43bad482-3497-46ea-a630-03d26794a84b" providerId="AD" clId="Web-{9771FD21-2EA3-48AD-3315-802A6CE40E23}" dt="2022-04-23T09:24:41.389" v="477"/>
          <ac:cxnSpMkLst>
            <pc:docMk/>
            <pc:sldMk cId="3782156266" sldId="326"/>
            <ac:cxnSpMk id="65" creationId="{67182200-4859-4C8D-BCBB-55B245C28BA3}"/>
          </ac:cxnSpMkLst>
        </pc:cxnChg>
      </pc:sldChg>
      <pc:sldChg chg="new del">
        <pc:chgData name="Dorian Zieliński" userId="S::dzielinski@promienna.onmicrosoft.com::43bad482-3497-46ea-a630-03d26794a84b" providerId="AD" clId="Web-{9771FD21-2EA3-48AD-3315-802A6CE40E23}" dt="2022-04-23T09:37:06.287" v="555"/>
        <pc:sldMkLst>
          <pc:docMk/>
          <pc:sldMk cId="1356931324" sldId="327"/>
        </pc:sldMkLst>
      </pc:sldChg>
      <pc:sldChg chg="addSp delSp modSp add ord replId modTransition">
        <pc:chgData name="Dorian Zieliński" userId="S::dzielinski@promienna.onmicrosoft.com::43bad482-3497-46ea-a630-03d26794a84b" providerId="AD" clId="Web-{9771FD21-2EA3-48AD-3315-802A6CE40E23}" dt="2022-04-23T16:18:27.147" v="2994"/>
        <pc:sldMkLst>
          <pc:docMk/>
          <pc:sldMk cId="1513568924" sldId="328"/>
        </pc:sldMkLst>
        <pc:spChg chg="mod">
          <ac:chgData name="Dorian Zieliński" userId="S::dzielinski@promienna.onmicrosoft.com::43bad482-3497-46ea-a630-03d26794a84b" providerId="AD" clId="Web-{9771FD21-2EA3-48AD-3315-802A6CE40E23}" dt="2022-04-23T10:49:49.987" v="744" actId="1076"/>
          <ac:spMkLst>
            <pc:docMk/>
            <pc:sldMk cId="1513568924" sldId="328"/>
            <ac:spMk id="5" creationId="{8769E016-E77C-2DFF-E424-D1F598EC6639}"/>
          </ac:spMkLst>
        </pc:spChg>
        <pc:spChg chg="del">
          <ac:chgData name="Dorian Zieliński" userId="S::dzielinski@promienna.onmicrosoft.com::43bad482-3497-46ea-a630-03d26794a84b" providerId="AD" clId="Web-{9771FD21-2EA3-48AD-3315-802A6CE40E23}" dt="2022-04-23T10:49:43.892" v="743"/>
          <ac:spMkLst>
            <pc:docMk/>
            <pc:sldMk cId="1513568924" sldId="328"/>
            <ac:spMk id="44" creationId="{B0792D4F-247E-46FE-85FC-881DEFA41D94}"/>
          </ac:spMkLst>
        </pc:spChg>
        <pc:spChg chg="add">
          <ac:chgData name="Dorian Zieliński" userId="S::dzielinski@promienna.onmicrosoft.com::43bad482-3497-46ea-a630-03d26794a84b" providerId="AD" clId="Web-{9771FD21-2EA3-48AD-3315-802A6CE40E23}" dt="2022-04-23T10:49:43.892" v="743"/>
          <ac:spMkLst>
            <pc:docMk/>
            <pc:sldMk cId="1513568924" sldId="328"/>
            <ac:spMk id="95" creationId="{5FDF4720-5445-47BE-89FE-E40D1AE6F619}"/>
          </ac:spMkLst>
        </pc:spChg>
        <pc:spChg chg="add">
          <ac:chgData name="Dorian Zieliński" userId="S::dzielinski@promienna.onmicrosoft.com::43bad482-3497-46ea-a630-03d26794a84b" providerId="AD" clId="Web-{9771FD21-2EA3-48AD-3315-802A6CE40E23}" dt="2022-04-23T10:49:43.892" v="743"/>
          <ac:spMkLst>
            <pc:docMk/>
            <pc:sldMk cId="1513568924" sldId="328"/>
            <ac:spMk id="97" creationId="{AC8710B4-A815-4082-9E4F-F13A0007090C}"/>
          </ac:spMkLst>
        </pc:spChg>
        <pc:spChg chg="add mod">
          <ac:chgData name="Dorian Zieliński" userId="S::dzielinski@promienna.onmicrosoft.com::43bad482-3497-46ea-a630-03d26794a84b" providerId="AD" clId="Web-{9771FD21-2EA3-48AD-3315-802A6CE40E23}" dt="2022-04-23T10:59:51.995" v="752" actId="1076"/>
          <ac:spMkLst>
            <pc:docMk/>
            <pc:sldMk cId="1513568924" sldId="328"/>
            <ac:spMk id="107" creationId="{9A87A5C3-820F-2801-A6F9-1A0F845477F0}"/>
          </ac:spMkLst>
        </pc:spChg>
        <pc:graphicFrameChg chg="mod modGraphic">
          <ac:chgData name="Dorian Zieliński" userId="S::dzielinski@promienna.onmicrosoft.com::43bad482-3497-46ea-a630-03d26794a84b" providerId="AD" clId="Web-{9771FD21-2EA3-48AD-3315-802A6CE40E23}" dt="2022-04-23T10:49:54.081" v="745" actId="1076"/>
          <ac:graphicFrameMkLst>
            <pc:docMk/>
            <pc:sldMk cId="1513568924" sldId="328"/>
            <ac:graphicFrameMk id="19" creationId="{D63C8DF9-D8D5-8A29-AA37-B3193D2DBE48}"/>
          </ac:graphicFrameMkLst>
        </pc:graphicFrameChg>
        <pc:picChg chg="del mod">
          <ac:chgData name="Dorian Zieliński" userId="S::dzielinski@promienna.onmicrosoft.com::43bad482-3497-46ea-a630-03d26794a84b" providerId="AD" clId="Web-{9771FD21-2EA3-48AD-3315-802A6CE40E23}" dt="2022-04-23T10:49:33.439" v="741"/>
          <ac:picMkLst>
            <pc:docMk/>
            <pc:sldMk cId="1513568924" sldId="328"/>
            <ac:picMk id="16" creationId="{9645FBAF-0B0C-214E-5BB2-DC319D8B05A3}"/>
          </ac:picMkLst>
        </pc:picChg>
        <pc:picChg chg="add mod ord">
          <ac:chgData name="Dorian Zieliński" userId="S::dzielinski@promienna.onmicrosoft.com::43bad482-3497-46ea-a630-03d26794a84b" providerId="AD" clId="Web-{9771FD21-2EA3-48AD-3315-802A6CE40E23}" dt="2022-04-23T10:49:43.892" v="743"/>
          <ac:picMkLst>
            <pc:docMk/>
            <pc:sldMk cId="1513568924" sldId="328"/>
            <ac:picMk id="90" creationId="{90BC3BA5-7180-3CF4-0478-5CF252FB3BFB}"/>
          </ac:picMkLst>
        </pc:picChg>
        <pc:cxnChg chg="del">
          <ac:chgData name="Dorian Zieliński" userId="S::dzielinski@promienna.onmicrosoft.com::43bad482-3497-46ea-a630-03d26794a84b" providerId="AD" clId="Web-{9771FD21-2EA3-48AD-3315-802A6CE40E23}" dt="2022-04-23T10:49:43.892" v="743"/>
          <ac:cxnSpMkLst>
            <pc:docMk/>
            <pc:sldMk cId="1513568924" sldId="328"/>
            <ac:cxnSpMk id="45" creationId="{CE272F12-AF86-441A-BC1B-C014BBBF85B5}"/>
          </ac:cxnSpMkLst>
        </pc:cxnChg>
      </pc:sldChg>
      <pc:sldChg chg="new del">
        <pc:chgData name="Dorian Zieliński" userId="S::dzielinski@promienna.onmicrosoft.com::43bad482-3497-46ea-a630-03d26794a84b" providerId="AD" clId="Web-{9771FD21-2EA3-48AD-3315-802A6CE40E23}" dt="2022-04-23T10:38:56.003" v="710"/>
        <pc:sldMkLst>
          <pc:docMk/>
          <pc:sldMk cId="2133887353" sldId="329"/>
        </pc:sldMkLst>
      </pc:sldChg>
      <pc:sldChg chg="addSp delSp modSp add ord replId modTransition">
        <pc:chgData name="Dorian Zieliński" userId="S::dzielinski@promienna.onmicrosoft.com::43bad482-3497-46ea-a630-03d26794a84b" providerId="AD" clId="Web-{9771FD21-2EA3-48AD-3315-802A6CE40E23}" dt="2022-04-23T16:18:27.147" v="2994"/>
        <pc:sldMkLst>
          <pc:docMk/>
          <pc:sldMk cId="2729733925" sldId="330"/>
        </pc:sldMkLst>
        <pc:spChg chg="add del mod">
          <ac:chgData name="Dorian Zieliński" userId="S::dzielinski@promienna.onmicrosoft.com::43bad482-3497-46ea-a630-03d26794a84b" providerId="AD" clId="Web-{9771FD21-2EA3-48AD-3315-802A6CE40E23}" dt="2022-04-23T10:48:11.215" v="739"/>
          <ac:spMkLst>
            <pc:docMk/>
            <pc:sldMk cId="2729733925" sldId="330"/>
            <ac:spMk id="6" creationId="{FFE40ECF-5BDB-43F1-1C2E-88736B1DBBFC}"/>
          </ac:spMkLst>
        </pc:spChg>
        <pc:spChg chg="add mod">
          <ac:chgData name="Dorian Zieliński" userId="S::dzielinski@promienna.onmicrosoft.com::43bad482-3497-46ea-a630-03d26794a84b" providerId="AD" clId="Web-{9771FD21-2EA3-48AD-3315-802A6CE40E23}" dt="2022-04-23T11:43:39.233" v="950" actId="20577"/>
          <ac:spMkLst>
            <pc:docMk/>
            <pc:sldMk cId="2729733925" sldId="330"/>
            <ac:spMk id="7" creationId="{5254A0BC-6340-877D-00D6-711A2E46EC3B}"/>
          </ac:spMkLst>
        </pc:spChg>
        <pc:picChg chg="add del mod">
          <ac:chgData name="Dorian Zieliński" userId="S::dzielinski@promienna.onmicrosoft.com::43bad482-3497-46ea-a630-03d26794a84b" providerId="AD" clId="Web-{9771FD21-2EA3-48AD-3315-802A6CE40E23}" dt="2022-04-23T10:39:24.349" v="717"/>
          <ac:picMkLst>
            <pc:docMk/>
            <pc:sldMk cId="2729733925" sldId="330"/>
            <ac:picMk id="2" creationId="{5C720CA1-8CF5-5292-9950-DC8BF30EF459}"/>
          </ac:picMkLst>
        </pc:picChg>
        <pc:picChg chg="mod">
          <ac:chgData name="Dorian Zieliński" userId="S::dzielinski@promienna.onmicrosoft.com::43bad482-3497-46ea-a630-03d26794a84b" providerId="AD" clId="Web-{9771FD21-2EA3-48AD-3315-802A6CE40E23}" dt="2022-04-23T11:29:09.387" v="802" actId="1076"/>
          <ac:picMkLst>
            <pc:docMk/>
            <pc:sldMk cId="2729733925" sldId="330"/>
            <ac:picMk id="3" creationId="{D63C0DFE-30AA-5076-40C3-6342721982F4}"/>
          </ac:picMkLst>
        </pc:picChg>
        <pc:picChg chg="del mod">
          <ac:chgData name="Dorian Zieliński" userId="S::dzielinski@promienna.onmicrosoft.com::43bad482-3497-46ea-a630-03d26794a84b" providerId="AD" clId="Web-{9771FD21-2EA3-48AD-3315-802A6CE40E23}" dt="2022-04-23T10:38:58.894" v="712"/>
          <ac:picMkLst>
            <pc:docMk/>
            <pc:sldMk cId="2729733925" sldId="330"/>
            <ac:picMk id="4" creationId="{C1682007-182D-81E0-CEEC-F43EBD77DD68}"/>
          </ac:picMkLst>
        </pc:picChg>
        <pc:picChg chg="add del mod">
          <ac:chgData name="Dorian Zieliński" userId="S::dzielinski@promienna.onmicrosoft.com::43bad482-3497-46ea-a630-03d26794a84b" providerId="AD" clId="Web-{9771FD21-2EA3-48AD-3315-802A6CE40E23}" dt="2022-04-23T10:42:30.095" v="719"/>
          <ac:picMkLst>
            <pc:docMk/>
            <pc:sldMk cId="2729733925" sldId="330"/>
            <ac:picMk id="5" creationId="{92F8F4A2-4CAF-EFA7-C4B0-9874CAF30FD9}"/>
          </ac:picMkLst>
        </pc:picChg>
      </pc:sldChg>
      <pc:sldChg chg="new del">
        <pc:chgData name="Dorian Zieliński" userId="S::dzielinski@promienna.onmicrosoft.com::43bad482-3497-46ea-a630-03d26794a84b" providerId="AD" clId="Web-{9771FD21-2EA3-48AD-3315-802A6CE40E23}" dt="2022-04-23T11:36:18.344" v="921"/>
        <pc:sldMkLst>
          <pc:docMk/>
          <pc:sldMk cId="1735042325" sldId="331"/>
        </pc:sldMkLst>
      </pc:sldChg>
      <pc:sldChg chg="modSp add ord replId modTransition">
        <pc:chgData name="Dorian Zieliński" userId="S::dzielinski@promienna.onmicrosoft.com::43bad482-3497-46ea-a630-03d26794a84b" providerId="AD" clId="Web-{9771FD21-2EA3-48AD-3315-802A6CE40E23}" dt="2022-04-23T16:18:27.147" v="2994"/>
        <pc:sldMkLst>
          <pc:docMk/>
          <pc:sldMk cId="3802909538" sldId="332"/>
        </pc:sldMkLst>
        <pc:spChg chg="mod">
          <ac:chgData name="Dorian Zieliński" userId="S::dzielinski@promienna.onmicrosoft.com::43bad482-3497-46ea-a630-03d26794a84b" providerId="AD" clId="Web-{9771FD21-2EA3-48AD-3315-802A6CE40E23}" dt="2022-04-23T11:41:16.364" v="945" actId="20577"/>
          <ac:spMkLst>
            <pc:docMk/>
            <pc:sldMk cId="3802909538" sldId="332"/>
            <ac:spMk id="7" creationId="{5254A0BC-6340-877D-00D6-711A2E46EC3B}"/>
          </ac:spMkLst>
        </pc:spChg>
      </pc:sldChg>
      <pc:sldChg chg="addSp delSp modSp new mod modTransition setBg setClrOvrMap">
        <pc:chgData name="Dorian Zieliński" userId="S::dzielinski@promienna.onmicrosoft.com::43bad482-3497-46ea-a630-03d26794a84b" providerId="AD" clId="Web-{9771FD21-2EA3-48AD-3315-802A6CE40E23}" dt="2022-04-23T16:18:27.147" v="2994"/>
        <pc:sldMkLst>
          <pc:docMk/>
          <pc:sldMk cId="3924568124" sldId="333"/>
        </pc:sldMkLst>
        <pc:spChg chg="add mod ord">
          <ac:chgData name="Dorian Zieliński" userId="S::dzielinski@promienna.onmicrosoft.com::43bad482-3497-46ea-a630-03d26794a84b" providerId="AD" clId="Web-{9771FD21-2EA3-48AD-3315-802A6CE40E23}" dt="2022-04-23T12:06:05.044" v="1138"/>
          <ac:spMkLst>
            <pc:docMk/>
            <pc:sldMk cId="3924568124" sldId="333"/>
            <ac:spMk id="4" creationId="{F08AC7D1-EF27-95E7-8D96-CB4980630294}"/>
          </ac:spMkLst>
        </pc:spChg>
        <pc:spChg chg="add mod ord">
          <ac:chgData name="Dorian Zieliński" userId="S::dzielinski@promienna.onmicrosoft.com::43bad482-3497-46ea-a630-03d26794a84b" providerId="AD" clId="Web-{9771FD21-2EA3-48AD-3315-802A6CE40E23}" dt="2022-04-23T12:06:32.801" v="1147" actId="20577"/>
          <ac:spMkLst>
            <pc:docMk/>
            <pc:sldMk cId="3924568124" sldId="333"/>
            <ac:spMk id="6" creationId="{B3CA6C84-67C9-41DC-10C4-7849F2E55A59}"/>
          </ac:spMkLst>
        </pc:spChg>
        <pc:spChg chg="add del">
          <ac:chgData name="Dorian Zieliński" userId="S::dzielinski@promienna.onmicrosoft.com::43bad482-3497-46ea-a630-03d26794a84b" providerId="AD" clId="Web-{9771FD21-2EA3-48AD-3315-802A6CE40E23}" dt="2022-04-23T11:50:01.790" v="963"/>
          <ac:spMkLst>
            <pc:docMk/>
            <pc:sldMk cId="3924568124" sldId="333"/>
            <ac:spMk id="9" creationId="{B95B9BA8-1D69-4796-85F5-B6D0BD52354B}"/>
          </ac:spMkLst>
        </pc:spChg>
        <pc:spChg chg="add del">
          <ac:chgData name="Dorian Zieliński" userId="S::dzielinski@promienna.onmicrosoft.com::43bad482-3497-46ea-a630-03d26794a84b" providerId="AD" clId="Web-{9771FD21-2EA3-48AD-3315-802A6CE40E23}" dt="2022-04-23T12:06:05.044" v="1138"/>
          <ac:spMkLst>
            <pc:docMk/>
            <pc:sldMk cId="3924568124" sldId="333"/>
            <ac:spMk id="18" creationId="{B95B9BA8-1D69-4796-85F5-B6D0BD52354B}"/>
          </ac:spMkLst>
        </pc:spChg>
        <pc:spChg chg="add del">
          <ac:chgData name="Dorian Zieliński" userId="S::dzielinski@promienna.onmicrosoft.com::43bad482-3497-46ea-a630-03d26794a84b" providerId="AD" clId="Web-{9771FD21-2EA3-48AD-3315-802A6CE40E23}" dt="2022-04-23T12:05:56.934" v="1136"/>
          <ac:spMkLst>
            <pc:docMk/>
            <pc:sldMk cId="3924568124" sldId="333"/>
            <ac:spMk id="23" creationId="{9AA72BD9-2C5A-4EDC-931F-5AA08EACA0F3}"/>
          </ac:spMkLst>
        </pc:spChg>
        <pc:spChg chg="add del">
          <ac:chgData name="Dorian Zieliński" userId="S::dzielinski@promienna.onmicrosoft.com::43bad482-3497-46ea-a630-03d26794a84b" providerId="AD" clId="Web-{9771FD21-2EA3-48AD-3315-802A6CE40E23}" dt="2022-04-23T12:05:56.934" v="1136"/>
          <ac:spMkLst>
            <pc:docMk/>
            <pc:sldMk cId="3924568124" sldId="333"/>
            <ac:spMk id="25" creationId="{DD3981AC-7B61-4947-BCF3-F7AA7FA385B9}"/>
          </ac:spMkLst>
        </pc:spChg>
        <pc:spChg chg="add del">
          <ac:chgData name="Dorian Zieliński" userId="S::dzielinski@promienna.onmicrosoft.com::43bad482-3497-46ea-a630-03d26794a84b" providerId="AD" clId="Web-{9771FD21-2EA3-48AD-3315-802A6CE40E23}" dt="2022-04-23T12:05:56.934" v="1136"/>
          <ac:spMkLst>
            <pc:docMk/>
            <pc:sldMk cId="3924568124" sldId="333"/>
            <ac:spMk id="27" creationId="{55D4142C-5077-457F-A6AD-3FECFDB39685}"/>
          </ac:spMkLst>
        </pc:spChg>
        <pc:spChg chg="add del">
          <ac:chgData name="Dorian Zieliński" userId="S::dzielinski@promienna.onmicrosoft.com::43bad482-3497-46ea-a630-03d26794a84b" providerId="AD" clId="Web-{9771FD21-2EA3-48AD-3315-802A6CE40E23}" dt="2022-04-23T12:05:56.934" v="1136"/>
          <ac:spMkLst>
            <pc:docMk/>
            <pc:sldMk cId="3924568124" sldId="333"/>
            <ac:spMk id="29" creationId="{7A5F0580-5EE9-419F-96EE-B6529EF6E7D0}"/>
          </ac:spMkLst>
        </pc:spChg>
        <pc:spChg chg="add del">
          <ac:chgData name="Dorian Zieliński" userId="S::dzielinski@promienna.onmicrosoft.com::43bad482-3497-46ea-a630-03d26794a84b" providerId="AD" clId="Web-{9771FD21-2EA3-48AD-3315-802A6CE40E23}" dt="2022-04-23T12:06:05.044" v="1138"/>
          <ac:spMkLst>
            <pc:docMk/>
            <pc:sldMk cId="3924568124" sldId="333"/>
            <ac:spMk id="32" creationId="{B95B9BA8-1D69-4796-85F5-B6D0BD52354B}"/>
          </ac:spMkLst>
        </pc:spChg>
        <pc:grpChg chg="add del">
          <ac:chgData name="Dorian Zieliński" userId="S::dzielinski@promienna.onmicrosoft.com::43bad482-3497-46ea-a630-03d26794a84b" providerId="AD" clId="Web-{9771FD21-2EA3-48AD-3315-802A6CE40E23}" dt="2022-04-23T12:06:05.044" v="1138"/>
          <ac:grpSpMkLst>
            <pc:docMk/>
            <pc:sldMk cId="3924568124" sldId="333"/>
            <ac:grpSpMk id="11" creationId="{D44E3F87-3D58-4B03-86B2-15A5C5B9C964}"/>
          </ac:grpSpMkLst>
        </pc:grpChg>
        <pc:grpChg chg="add del">
          <ac:chgData name="Dorian Zieliński" userId="S::dzielinski@promienna.onmicrosoft.com::43bad482-3497-46ea-a630-03d26794a84b" providerId="AD" clId="Web-{9771FD21-2EA3-48AD-3315-802A6CE40E23}" dt="2022-04-23T12:06:05.044" v="1138"/>
          <ac:grpSpMkLst>
            <pc:docMk/>
            <pc:sldMk cId="3924568124" sldId="333"/>
            <ac:grpSpMk id="33" creationId="{D44E3F87-3D58-4B03-86B2-15A5C5B9C964}"/>
          </ac:grpSpMkLst>
        </pc:grpChg>
        <pc:picChg chg="add del mod ord">
          <ac:chgData name="Dorian Zieliński" userId="S::dzielinski@promienna.onmicrosoft.com::43bad482-3497-46ea-a630-03d26794a84b" providerId="AD" clId="Web-{9771FD21-2EA3-48AD-3315-802A6CE40E23}" dt="2022-04-23T12:06:10.107" v="1141"/>
          <ac:picMkLst>
            <pc:docMk/>
            <pc:sldMk cId="3924568124" sldId="333"/>
            <ac:picMk id="2" creationId="{7A48E1DC-83CE-7B1A-06CA-6A146FFFFA77}"/>
          </ac:picMkLst>
        </pc:picChg>
        <pc:picChg chg="add del mod">
          <ac:chgData name="Dorian Zieliński" userId="S::dzielinski@promienna.onmicrosoft.com::43bad482-3497-46ea-a630-03d26794a84b" providerId="AD" clId="Web-{9771FD21-2EA3-48AD-3315-802A6CE40E23}" dt="2022-04-23T11:49:09.583" v="961"/>
          <ac:picMkLst>
            <pc:docMk/>
            <pc:sldMk cId="3924568124" sldId="333"/>
            <ac:picMk id="3" creationId="{7659913D-C3CC-218A-FA88-DA31A924CA11}"/>
          </ac:picMkLst>
        </pc:picChg>
        <pc:picChg chg="add del mod">
          <ac:chgData name="Dorian Zieliński" userId="S::dzielinski@promienna.onmicrosoft.com::43bad482-3497-46ea-a630-03d26794a84b" providerId="AD" clId="Web-{9771FD21-2EA3-48AD-3315-802A6CE40E23}" dt="2022-04-23T12:04:08.317" v="1122"/>
          <ac:picMkLst>
            <pc:docMk/>
            <pc:sldMk cId="3924568124" sldId="333"/>
            <ac:picMk id="5" creationId="{978C86AB-C4B0-A94B-76BD-04C81ACE132B}"/>
          </ac:picMkLst>
        </pc:picChg>
        <pc:picChg chg="add del mod">
          <ac:chgData name="Dorian Zieliński" userId="S::dzielinski@promienna.onmicrosoft.com::43bad482-3497-46ea-a630-03d26794a84b" providerId="AD" clId="Web-{9771FD21-2EA3-48AD-3315-802A6CE40E23}" dt="2022-04-23T12:06:11.248" v="1142"/>
          <ac:picMkLst>
            <pc:docMk/>
            <pc:sldMk cId="3924568124" sldId="333"/>
            <ac:picMk id="7" creationId="{58A51DF0-50D7-5AE2-3104-03304C6D6526}"/>
          </ac:picMkLst>
        </pc:picChg>
      </pc:sldChg>
      <pc:sldChg chg="new del">
        <pc:chgData name="Dorian Zieliński" userId="S::dzielinski@promienna.onmicrosoft.com::43bad482-3497-46ea-a630-03d26794a84b" providerId="AD" clId="Web-{9771FD21-2EA3-48AD-3315-802A6CE40E23}" dt="2022-04-23T12:19:41.874" v="1346"/>
        <pc:sldMkLst>
          <pc:docMk/>
          <pc:sldMk cId="3506501637" sldId="334"/>
        </pc:sldMkLst>
      </pc:sldChg>
      <pc:sldChg chg="addSp delSp modSp add mod ord replId modTransition setBg setClrOvrMap">
        <pc:chgData name="Dorian Zieliński" userId="S::dzielinski@promienna.onmicrosoft.com::43bad482-3497-46ea-a630-03d26794a84b" providerId="AD" clId="Web-{9771FD21-2EA3-48AD-3315-802A6CE40E23}" dt="2022-04-23T16:18:27.147" v="2994"/>
        <pc:sldMkLst>
          <pc:docMk/>
          <pc:sldMk cId="2449328681" sldId="335"/>
        </pc:sldMkLst>
        <pc:spChg chg="ord">
          <ac:chgData name="Dorian Zieliński" userId="S::dzielinski@promienna.onmicrosoft.com::43bad482-3497-46ea-a630-03d26794a84b" providerId="AD" clId="Web-{9771FD21-2EA3-48AD-3315-802A6CE40E23}" dt="2022-04-23T12:09:11.374" v="1164"/>
          <ac:spMkLst>
            <pc:docMk/>
            <pc:sldMk cId="2449328681" sldId="335"/>
            <ac:spMk id="4" creationId="{F08AC7D1-EF27-95E7-8D96-CB4980630294}"/>
          </ac:spMkLst>
        </pc:spChg>
        <pc:spChg chg="mod ord">
          <ac:chgData name="Dorian Zieliński" userId="S::dzielinski@promienna.onmicrosoft.com::43bad482-3497-46ea-a630-03d26794a84b" providerId="AD" clId="Web-{9771FD21-2EA3-48AD-3315-802A6CE40E23}" dt="2022-04-23T12:19:02.289" v="1343" actId="20577"/>
          <ac:spMkLst>
            <pc:docMk/>
            <pc:sldMk cId="2449328681" sldId="335"/>
            <ac:spMk id="6" creationId="{B3CA6C84-67C9-41DC-10C4-7849F2E55A59}"/>
          </ac:spMkLst>
        </pc:spChg>
        <pc:spChg chg="add del">
          <ac:chgData name="Dorian Zieliński" userId="S::dzielinski@promienna.onmicrosoft.com::43bad482-3497-46ea-a630-03d26794a84b" providerId="AD" clId="Web-{9771FD21-2EA3-48AD-3315-802A6CE40E23}" dt="2022-04-23T12:09:11.374" v="1164"/>
          <ac:spMkLst>
            <pc:docMk/>
            <pc:sldMk cId="2449328681" sldId="335"/>
            <ac:spMk id="18" creationId="{B95B9BA8-1D69-4796-85F5-B6D0BD52354B}"/>
          </ac:spMkLst>
        </pc:spChg>
        <pc:spChg chg="add del">
          <ac:chgData name="Dorian Zieliński" userId="S::dzielinski@promienna.onmicrosoft.com::43bad482-3497-46ea-a630-03d26794a84b" providerId="AD" clId="Web-{9771FD21-2EA3-48AD-3315-802A6CE40E23}" dt="2022-04-23T12:08:49.857" v="1163"/>
          <ac:spMkLst>
            <pc:docMk/>
            <pc:sldMk cId="2449328681" sldId="335"/>
            <ac:spMk id="20" creationId="{E3AF5D38-FFEB-42F9-A0FC-37D8A54F1B25}"/>
          </ac:spMkLst>
        </pc:spChg>
        <pc:spChg chg="add del">
          <ac:chgData name="Dorian Zieliński" userId="S::dzielinski@promienna.onmicrosoft.com::43bad482-3497-46ea-a630-03d26794a84b" providerId="AD" clId="Web-{9771FD21-2EA3-48AD-3315-802A6CE40E23}" dt="2022-04-23T12:09:37.470" v="1168"/>
          <ac:spMkLst>
            <pc:docMk/>
            <pc:sldMk cId="2449328681" sldId="335"/>
            <ac:spMk id="22" creationId="{2EEE8F11-3582-44B7-9869-F2D26D7DD9D4}"/>
          </ac:spMkLst>
        </pc:spChg>
        <pc:spChg chg="add del">
          <ac:chgData name="Dorian Zieliński" userId="S::dzielinski@promienna.onmicrosoft.com::43bad482-3497-46ea-a630-03d26794a84b" providerId="AD" clId="Web-{9771FD21-2EA3-48AD-3315-802A6CE40E23}" dt="2022-04-23T12:08:22.871" v="1161"/>
          <ac:spMkLst>
            <pc:docMk/>
            <pc:sldMk cId="2449328681" sldId="335"/>
            <ac:spMk id="23" creationId="{2EEE8F11-3582-44B7-9869-F2D26D7DD9D4}"/>
          </ac:spMkLst>
        </pc:spChg>
        <pc:spChg chg="add del">
          <ac:chgData name="Dorian Zieliński" userId="S::dzielinski@promienna.onmicrosoft.com::43bad482-3497-46ea-a630-03d26794a84b" providerId="AD" clId="Web-{9771FD21-2EA3-48AD-3315-802A6CE40E23}" dt="2022-04-23T12:09:37.470" v="1168"/>
          <ac:spMkLst>
            <pc:docMk/>
            <pc:sldMk cId="2449328681" sldId="335"/>
            <ac:spMk id="24" creationId="{2141F1CC-6A53-4BCF-9127-AABB52E2497E}"/>
          </ac:spMkLst>
        </pc:spChg>
        <pc:spChg chg="add del">
          <ac:chgData name="Dorian Zieliński" userId="S::dzielinski@promienna.onmicrosoft.com::43bad482-3497-46ea-a630-03d26794a84b" providerId="AD" clId="Web-{9771FD21-2EA3-48AD-3315-802A6CE40E23}" dt="2022-04-23T12:08:22.871" v="1161"/>
          <ac:spMkLst>
            <pc:docMk/>
            <pc:sldMk cId="2449328681" sldId="335"/>
            <ac:spMk id="25" creationId="{2141F1CC-6A53-4BCF-9127-AABB52E2497E}"/>
          </ac:spMkLst>
        </pc:spChg>
        <pc:spChg chg="add del">
          <ac:chgData name="Dorian Zieliński" userId="S::dzielinski@promienna.onmicrosoft.com::43bad482-3497-46ea-a630-03d26794a84b" providerId="AD" clId="Web-{9771FD21-2EA3-48AD-3315-802A6CE40E23}" dt="2022-04-23T12:09:37.470" v="1168"/>
          <ac:spMkLst>
            <pc:docMk/>
            <pc:sldMk cId="2449328681" sldId="335"/>
            <ac:spMk id="26" creationId="{C20C2C41-D9A8-45BE-9E21-91268EC186D8}"/>
          </ac:spMkLst>
        </pc:spChg>
        <pc:spChg chg="add del">
          <ac:chgData name="Dorian Zieliński" userId="S::dzielinski@promienna.onmicrosoft.com::43bad482-3497-46ea-a630-03d26794a84b" providerId="AD" clId="Web-{9771FD21-2EA3-48AD-3315-802A6CE40E23}" dt="2022-04-23T12:08:22.871" v="1161"/>
          <ac:spMkLst>
            <pc:docMk/>
            <pc:sldMk cId="2449328681" sldId="335"/>
            <ac:spMk id="27" creationId="{561B2B49-7142-4CA8-A929-4671548E6A5A}"/>
          </ac:spMkLst>
        </pc:spChg>
        <pc:spChg chg="add del">
          <ac:chgData name="Dorian Zieliński" userId="S::dzielinski@promienna.onmicrosoft.com::43bad482-3497-46ea-a630-03d26794a84b" providerId="AD" clId="Web-{9771FD21-2EA3-48AD-3315-802A6CE40E23}" dt="2022-04-23T12:09:37.470" v="1168"/>
          <ac:spMkLst>
            <pc:docMk/>
            <pc:sldMk cId="2449328681" sldId="335"/>
            <ac:spMk id="29" creationId="{561B2B49-7142-4CA8-A929-4671548E6A5A}"/>
          </ac:spMkLst>
        </pc:spChg>
        <pc:spChg chg="add del">
          <ac:chgData name="Dorian Zieliński" userId="S::dzielinski@promienna.onmicrosoft.com::43bad482-3497-46ea-a630-03d26794a84b" providerId="AD" clId="Web-{9771FD21-2EA3-48AD-3315-802A6CE40E23}" dt="2022-04-23T12:09:37.470" v="1168"/>
          <ac:spMkLst>
            <pc:docMk/>
            <pc:sldMk cId="2449328681" sldId="335"/>
            <ac:spMk id="31" creationId="{B38B1FC8-38BF-4066-8F4A-12EEC1C1AF64}"/>
          </ac:spMkLst>
        </pc:spChg>
        <pc:spChg chg="add del">
          <ac:chgData name="Dorian Zieliński" userId="S::dzielinski@promienna.onmicrosoft.com::43bad482-3497-46ea-a630-03d26794a84b" providerId="AD" clId="Web-{9771FD21-2EA3-48AD-3315-802A6CE40E23}" dt="2022-04-23T12:09:37.470" v="1168"/>
          <ac:spMkLst>
            <pc:docMk/>
            <pc:sldMk cId="2449328681" sldId="335"/>
            <ac:spMk id="33" creationId="{178B4B56-5CC4-4608-A9A9-996108D35B5B}"/>
          </ac:spMkLst>
        </pc:spChg>
        <pc:spChg chg="add">
          <ac:chgData name="Dorian Zieliński" userId="S::dzielinski@promienna.onmicrosoft.com::43bad482-3497-46ea-a630-03d26794a84b" providerId="AD" clId="Web-{9771FD21-2EA3-48AD-3315-802A6CE40E23}" dt="2022-04-23T12:09:37.470" v="1168"/>
          <ac:spMkLst>
            <pc:docMk/>
            <pc:sldMk cId="2449328681" sldId="335"/>
            <ac:spMk id="38" creationId="{2DAA6C16-BF9B-4A3E-BC70-EE6015D4F967}"/>
          </ac:spMkLst>
        </pc:spChg>
        <pc:grpChg chg="add del">
          <ac:chgData name="Dorian Zieliński" userId="S::dzielinski@promienna.onmicrosoft.com::43bad482-3497-46ea-a630-03d26794a84b" providerId="AD" clId="Web-{9771FD21-2EA3-48AD-3315-802A6CE40E23}" dt="2022-04-23T12:09:11.374" v="1164"/>
          <ac:grpSpMkLst>
            <pc:docMk/>
            <pc:sldMk cId="2449328681" sldId="335"/>
            <ac:grpSpMk id="11" creationId="{D44E3F87-3D58-4B03-86B2-15A5C5B9C964}"/>
          </ac:grpSpMkLst>
        </pc:grpChg>
        <pc:grpChg chg="add del">
          <ac:chgData name="Dorian Zieliński" userId="S::dzielinski@promienna.onmicrosoft.com::43bad482-3497-46ea-a630-03d26794a84b" providerId="AD" clId="Web-{9771FD21-2EA3-48AD-3315-802A6CE40E23}" dt="2022-04-23T12:08:49.857" v="1163"/>
          <ac:grpSpMkLst>
            <pc:docMk/>
            <pc:sldMk cId="2449328681" sldId="335"/>
            <ac:grpSpMk id="21" creationId="{A18E8AF0-57F3-4E67-AB90-C8DAC71353FE}"/>
          </ac:grpSpMkLst>
        </pc:grpChg>
        <pc:grpChg chg="add">
          <ac:chgData name="Dorian Zieliński" userId="S::dzielinski@promienna.onmicrosoft.com::43bad482-3497-46ea-a630-03d26794a84b" providerId="AD" clId="Web-{9771FD21-2EA3-48AD-3315-802A6CE40E23}" dt="2022-04-23T12:09:37.470" v="1168"/>
          <ac:grpSpMkLst>
            <pc:docMk/>
            <pc:sldMk cId="2449328681" sldId="335"/>
            <ac:grpSpMk id="40" creationId="{D4C516A3-38C0-4F58-9700-081CB0D1A089}"/>
          </ac:grpSpMkLst>
        </pc:grpChg>
        <pc:picChg chg="del">
          <ac:chgData name="Dorian Zieliński" userId="S::dzielinski@promienna.onmicrosoft.com::43bad482-3497-46ea-a630-03d26794a84b" providerId="AD" clId="Web-{9771FD21-2EA3-48AD-3315-802A6CE40E23}" dt="2022-04-23T12:07:26.039" v="1151"/>
          <ac:picMkLst>
            <pc:docMk/>
            <pc:sldMk cId="2449328681" sldId="335"/>
            <ac:picMk id="2" creationId="{7A48E1DC-83CE-7B1A-06CA-6A146FFFFA77}"/>
          </ac:picMkLst>
        </pc:picChg>
        <pc:picChg chg="add mod ord">
          <ac:chgData name="Dorian Zieliński" userId="S::dzielinski@promienna.onmicrosoft.com::43bad482-3497-46ea-a630-03d26794a84b" providerId="AD" clId="Web-{9771FD21-2EA3-48AD-3315-802A6CE40E23}" dt="2022-04-23T12:10:02.269" v="1172" actId="1076"/>
          <ac:picMkLst>
            <pc:docMk/>
            <pc:sldMk cId="2449328681" sldId="335"/>
            <ac:picMk id="3" creationId="{4F2C802C-B110-9451-37DB-376E8424A07A}"/>
          </ac:picMkLst>
        </pc:picChg>
        <pc:picChg chg="add mod ord">
          <ac:chgData name="Dorian Zieliński" userId="S::dzielinski@promienna.onmicrosoft.com::43bad482-3497-46ea-a630-03d26794a84b" providerId="AD" clId="Web-{9771FD21-2EA3-48AD-3315-802A6CE40E23}" dt="2022-04-23T12:10:18.598" v="1176" actId="1076"/>
          <ac:picMkLst>
            <pc:docMk/>
            <pc:sldMk cId="2449328681" sldId="335"/>
            <ac:picMk id="5" creationId="{003374DE-5423-E145-D0BF-4060FD212FA1}"/>
          </ac:picMkLst>
        </pc:picChg>
        <pc:picChg chg="add mod ord">
          <ac:chgData name="Dorian Zieliński" userId="S::dzielinski@promienna.onmicrosoft.com::43bad482-3497-46ea-a630-03d26794a84b" providerId="AD" clId="Web-{9771FD21-2EA3-48AD-3315-802A6CE40E23}" dt="2022-04-23T12:10:08.613" v="1174" actId="1076"/>
          <ac:picMkLst>
            <pc:docMk/>
            <pc:sldMk cId="2449328681" sldId="335"/>
            <ac:picMk id="7" creationId="{44C2C54B-0395-E363-B8C0-ECC931400558}"/>
          </ac:picMkLst>
        </pc:picChg>
        <pc:picChg chg="add del mod">
          <ac:chgData name="Dorian Zieliński" userId="S::dzielinski@promienna.onmicrosoft.com::43bad482-3497-46ea-a630-03d26794a84b" providerId="AD" clId="Web-{9771FD21-2EA3-48AD-3315-802A6CE40E23}" dt="2022-04-23T12:15:49.652" v="1324"/>
          <ac:picMkLst>
            <pc:docMk/>
            <pc:sldMk cId="2449328681" sldId="335"/>
            <ac:picMk id="8" creationId="{3E732C58-4C68-7006-2108-BFD792FF8B86}"/>
          </ac:picMkLst>
        </pc:picChg>
      </pc:sldChg>
      <pc:sldChg chg="addSp delSp modSp add mod ord replId modTransition setBg">
        <pc:chgData name="Dorian Zieliński" userId="S::dzielinski@promienna.onmicrosoft.com::43bad482-3497-46ea-a630-03d26794a84b" providerId="AD" clId="Web-{9771FD21-2EA3-48AD-3315-802A6CE40E23}" dt="2022-04-23T16:18:27.147" v="2994"/>
        <pc:sldMkLst>
          <pc:docMk/>
          <pc:sldMk cId="2563568355" sldId="336"/>
        </pc:sldMkLst>
        <pc:spChg chg="mod ord">
          <ac:chgData name="Dorian Zieliński" userId="S::dzielinski@promienna.onmicrosoft.com::43bad482-3497-46ea-a630-03d26794a84b" providerId="AD" clId="Web-{9771FD21-2EA3-48AD-3315-802A6CE40E23}" dt="2022-04-23T13:13:57.213" v="1550" actId="20577"/>
          <ac:spMkLst>
            <pc:docMk/>
            <pc:sldMk cId="2563568355" sldId="336"/>
            <ac:spMk id="4" creationId="{37699CB6-8B81-2D3C-97D4-832E138F915B}"/>
          </ac:spMkLst>
        </pc:spChg>
        <pc:spChg chg="mod">
          <ac:chgData name="Dorian Zieliński" userId="S::dzielinski@promienna.onmicrosoft.com::43bad482-3497-46ea-a630-03d26794a84b" providerId="AD" clId="Web-{9771FD21-2EA3-48AD-3315-802A6CE40E23}" dt="2022-04-23T12:39:17.889" v="1387" actId="1076"/>
          <ac:spMkLst>
            <pc:docMk/>
            <pc:sldMk cId="2563568355" sldId="336"/>
            <ac:spMk id="5" creationId="{2544B9FE-7A67-4467-DB27-509592458EBF}"/>
          </ac:spMkLst>
        </pc:spChg>
        <pc:spChg chg="del">
          <ac:chgData name="Dorian Zieliński" userId="S::dzielinski@promienna.onmicrosoft.com::43bad482-3497-46ea-a630-03d26794a84b" providerId="AD" clId="Web-{9771FD21-2EA3-48AD-3315-802A6CE40E23}" dt="2022-04-23T12:21:10.146" v="1362"/>
          <ac:spMkLst>
            <pc:docMk/>
            <pc:sldMk cId="2563568355" sldId="336"/>
            <ac:spMk id="21" creationId="{A86541C6-61B1-4DAA-B57A-EAF3F24F0491}"/>
          </ac:spMkLst>
        </pc:spChg>
        <pc:spChg chg="del">
          <ac:chgData name="Dorian Zieliński" userId="S::dzielinski@promienna.onmicrosoft.com::43bad482-3497-46ea-a630-03d26794a84b" providerId="AD" clId="Web-{9771FD21-2EA3-48AD-3315-802A6CE40E23}" dt="2022-04-23T12:21:10.146" v="1362"/>
          <ac:spMkLst>
            <pc:docMk/>
            <pc:sldMk cId="2563568355" sldId="336"/>
            <ac:spMk id="22" creationId="{71750011-2006-46BB-AFDE-C6E461752333}"/>
          </ac:spMkLst>
        </pc:spChg>
        <pc:spChg chg="add del">
          <ac:chgData name="Dorian Zieliński" userId="S::dzielinski@promienna.onmicrosoft.com::43bad482-3497-46ea-a630-03d26794a84b" providerId="AD" clId="Web-{9771FD21-2EA3-48AD-3315-802A6CE40E23}" dt="2022-04-23T12:39:09.467" v="1385"/>
          <ac:spMkLst>
            <pc:docMk/>
            <pc:sldMk cId="2563568355" sldId="336"/>
            <ac:spMk id="27" creationId="{A86541C6-61B1-4DAA-B57A-EAF3F24F0491}"/>
          </ac:spMkLst>
        </pc:spChg>
        <pc:spChg chg="add del">
          <ac:chgData name="Dorian Zieliński" userId="S::dzielinski@promienna.onmicrosoft.com::43bad482-3497-46ea-a630-03d26794a84b" providerId="AD" clId="Web-{9771FD21-2EA3-48AD-3315-802A6CE40E23}" dt="2022-04-23T12:39:09.467" v="1385"/>
          <ac:spMkLst>
            <pc:docMk/>
            <pc:sldMk cId="2563568355" sldId="336"/>
            <ac:spMk id="29" creationId="{71750011-2006-46BB-AFDE-C6E461752333}"/>
          </ac:spMkLst>
        </pc:spChg>
        <pc:picChg chg="add mod ord">
          <ac:chgData name="Dorian Zieliński" userId="S::dzielinski@promienna.onmicrosoft.com::43bad482-3497-46ea-a630-03d26794a84b" providerId="AD" clId="Web-{9771FD21-2EA3-48AD-3315-802A6CE40E23}" dt="2022-04-23T12:39:09.467" v="1385"/>
          <ac:picMkLst>
            <pc:docMk/>
            <pc:sldMk cId="2563568355" sldId="336"/>
            <ac:picMk id="2" creationId="{7688BE43-C853-977F-A1A4-591615EA3760}"/>
          </ac:picMkLst>
        </pc:picChg>
        <pc:picChg chg="add mod">
          <ac:chgData name="Dorian Zieliński" userId="S::dzielinski@promienna.onmicrosoft.com::43bad482-3497-46ea-a630-03d26794a84b" providerId="AD" clId="Web-{9771FD21-2EA3-48AD-3315-802A6CE40E23}" dt="2022-04-23T12:39:09.467" v="1385"/>
          <ac:picMkLst>
            <pc:docMk/>
            <pc:sldMk cId="2563568355" sldId="336"/>
            <ac:picMk id="3" creationId="{0DFFF15D-445F-1BC5-3B86-B59E7AAD3ECE}"/>
          </ac:picMkLst>
        </pc:picChg>
        <pc:picChg chg="del">
          <ac:chgData name="Dorian Zieliński" userId="S::dzielinski@promienna.onmicrosoft.com::43bad482-3497-46ea-a630-03d26794a84b" providerId="AD" clId="Web-{9771FD21-2EA3-48AD-3315-802A6CE40E23}" dt="2022-04-23T12:21:04.895" v="1359"/>
          <ac:picMkLst>
            <pc:docMk/>
            <pc:sldMk cId="2563568355" sldId="336"/>
            <ac:picMk id="6" creationId="{BABDB5F5-78A9-8E28-F0A7-28DA84FCF184}"/>
          </ac:picMkLst>
        </pc:picChg>
        <pc:picChg chg="del">
          <ac:chgData name="Dorian Zieliński" userId="S::dzielinski@promienna.onmicrosoft.com::43bad482-3497-46ea-a630-03d26794a84b" providerId="AD" clId="Web-{9771FD21-2EA3-48AD-3315-802A6CE40E23}" dt="2022-04-23T12:20:09.501" v="1356"/>
          <ac:picMkLst>
            <pc:docMk/>
            <pc:sldMk cId="2563568355" sldId="336"/>
            <ac:picMk id="7" creationId="{D74FF966-3D61-920F-E82E-E01FD3BA492C}"/>
          </ac:picMkLst>
        </pc:picChg>
      </pc:sldChg>
      <pc:sldChg chg="add del replId">
        <pc:chgData name="Dorian Zieliński" userId="S::dzielinski@promienna.onmicrosoft.com::43bad482-3497-46ea-a630-03d26794a84b" providerId="AD" clId="Web-{9771FD21-2EA3-48AD-3315-802A6CE40E23}" dt="2022-04-23T12:07:30.992" v="1153"/>
        <pc:sldMkLst>
          <pc:docMk/>
          <pc:sldMk cId="4231066689" sldId="336"/>
        </pc:sldMkLst>
      </pc:sldChg>
      <pc:sldChg chg="new del">
        <pc:chgData name="Dorian Zieliński" userId="S::dzielinski@promienna.onmicrosoft.com::43bad482-3497-46ea-a630-03d26794a84b" providerId="AD" clId="Web-{9771FD21-2EA3-48AD-3315-802A6CE40E23}" dt="2022-04-23T12:47:54.612" v="1419"/>
        <pc:sldMkLst>
          <pc:docMk/>
          <pc:sldMk cId="2767013973" sldId="337"/>
        </pc:sldMkLst>
      </pc:sldChg>
      <pc:sldChg chg="addSp delSp modSp add mod ord replId modTransition setBg setClrOvrMap">
        <pc:chgData name="Dorian Zieliński" userId="S::dzielinski@promienna.onmicrosoft.com::43bad482-3497-46ea-a630-03d26794a84b" providerId="AD" clId="Web-{9771FD21-2EA3-48AD-3315-802A6CE40E23}" dt="2022-04-23T16:38:45.583" v="3133" actId="20577"/>
        <pc:sldMkLst>
          <pc:docMk/>
          <pc:sldMk cId="587174909" sldId="338"/>
        </pc:sldMkLst>
        <pc:spChg chg="mod">
          <ac:chgData name="Dorian Zieliński" userId="S::dzielinski@promienna.onmicrosoft.com::43bad482-3497-46ea-a630-03d26794a84b" providerId="AD" clId="Web-{9771FD21-2EA3-48AD-3315-802A6CE40E23}" dt="2022-04-23T13:08:20.082" v="1547" actId="20577"/>
          <ac:spMkLst>
            <pc:docMk/>
            <pc:sldMk cId="587174909" sldId="338"/>
            <ac:spMk id="4" creationId="{37699CB6-8B81-2D3C-97D4-832E138F915B}"/>
          </ac:spMkLst>
        </pc:spChg>
        <pc:spChg chg="mod">
          <ac:chgData name="Dorian Zieliński" userId="S::dzielinski@promienna.onmicrosoft.com::43bad482-3497-46ea-a630-03d26794a84b" providerId="AD" clId="Web-{9771FD21-2EA3-48AD-3315-802A6CE40E23}" dt="2022-04-23T16:38:45.583" v="3133" actId="20577"/>
          <ac:spMkLst>
            <pc:docMk/>
            <pc:sldMk cId="587174909" sldId="338"/>
            <ac:spMk id="5" creationId="{2544B9FE-7A67-4467-DB27-509592458EBF}"/>
          </ac:spMkLst>
        </pc:spChg>
        <pc:spChg chg="add del">
          <ac:chgData name="Dorian Zieliński" userId="S::dzielinski@promienna.onmicrosoft.com::43bad482-3497-46ea-a630-03d26794a84b" providerId="AD" clId="Web-{9771FD21-2EA3-48AD-3315-802A6CE40E23}" dt="2022-04-23T13:02:06.714" v="1496"/>
          <ac:spMkLst>
            <pc:docMk/>
            <pc:sldMk cId="587174909" sldId="338"/>
            <ac:spMk id="13" creationId="{A86541C6-61B1-4DAA-B57A-EAF3F24F0491}"/>
          </ac:spMkLst>
        </pc:spChg>
        <pc:spChg chg="add del">
          <ac:chgData name="Dorian Zieliński" userId="S::dzielinski@promienna.onmicrosoft.com::43bad482-3497-46ea-a630-03d26794a84b" providerId="AD" clId="Web-{9771FD21-2EA3-48AD-3315-802A6CE40E23}" dt="2022-04-23T13:02:06.714" v="1496"/>
          <ac:spMkLst>
            <pc:docMk/>
            <pc:sldMk cId="587174909" sldId="338"/>
            <ac:spMk id="15" creationId="{71750011-2006-46BB-AFDE-C6E461752333}"/>
          </ac:spMkLst>
        </pc:spChg>
        <pc:spChg chg="add">
          <ac:chgData name="Dorian Zieliński" userId="S::dzielinski@promienna.onmicrosoft.com::43bad482-3497-46ea-a630-03d26794a84b" providerId="AD" clId="Web-{9771FD21-2EA3-48AD-3315-802A6CE40E23}" dt="2022-04-23T13:02:06.714" v="1496"/>
          <ac:spMkLst>
            <pc:docMk/>
            <pc:sldMk cId="587174909" sldId="338"/>
            <ac:spMk id="20" creationId="{2C394A29-FB96-4573-9568-DADA00F59858}"/>
          </ac:spMkLst>
        </pc:spChg>
        <pc:grpChg chg="add">
          <ac:chgData name="Dorian Zieliński" userId="S::dzielinski@promienna.onmicrosoft.com::43bad482-3497-46ea-a630-03d26794a84b" providerId="AD" clId="Web-{9771FD21-2EA3-48AD-3315-802A6CE40E23}" dt="2022-04-23T13:02:06.714" v="1496"/>
          <ac:grpSpMkLst>
            <pc:docMk/>
            <pc:sldMk cId="587174909" sldId="338"/>
            <ac:grpSpMk id="22" creationId="{5FA2CA5F-1362-4803-A687-3BE653703D3F}"/>
          </ac:grpSpMkLst>
        </pc:grpChg>
        <pc:picChg chg="del">
          <ac:chgData name="Dorian Zieliński" userId="S::dzielinski@promienna.onmicrosoft.com::43bad482-3497-46ea-a630-03d26794a84b" providerId="AD" clId="Web-{9771FD21-2EA3-48AD-3315-802A6CE40E23}" dt="2022-04-23T12:52:34.177" v="1457"/>
          <ac:picMkLst>
            <pc:docMk/>
            <pc:sldMk cId="587174909" sldId="338"/>
            <ac:picMk id="2" creationId="{7688BE43-C853-977F-A1A4-591615EA3760}"/>
          </ac:picMkLst>
        </pc:picChg>
        <pc:picChg chg="del">
          <ac:chgData name="Dorian Zieliński" userId="S::dzielinski@promienna.onmicrosoft.com::43bad482-3497-46ea-a630-03d26794a84b" providerId="AD" clId="Web-{9771FD21-2EA3-48AD-3315-802A6CE40E23}" dt="2022-04-23T12:51:04.671" v="1454"/>
          <ac:picMkLst>
            <pc:docMk/>
            <pc:sldMk cId="587174909" sldId="338"/>
            <ac:picMk id="3" creationId="{0DFFF15D-445F-1BC5-3B86-B59E7AAD3ECE}"/>
          </ac:picMkLst>
        </pc:picChg>
        <pc:picChg chg="add mod">
          <ac:chgData name="Dorian Zieliński" userId="S::dzielinski@promienna.onmicrosoft.com::43bad482-3497-46ea-a630-03d26794a84b" providerId="AD" clId="Web-{9771FD21-2EA3-48AD-3315-802A6CE40E23}" dt="2022-04-23T13:02:06.714" v="1496"/>
          <ac:picMkLst>
            <pc:docMk/>
            <pc:sldMk cId="587174909" sldId="338"/>
            <ac:picMk id="6" creationId="{64BF5848-7E1F-1DF5-BFB6-01BD8F383280}"/>
          </ac:picMkLst>
        </pc:picChg>
        <pc:picChg chg="add del mod">
          <ac:chgData name="Dorian Zieliński" userId="S::dzielinski@promienna.onmicrosoft.com::43bad482-3497-46ea-a630-03d26794a84b" providerId="AD" clId="Web-{9771FD21-2EA3-48AD-3315-802A6CE40E23}" dt="2022-04-23T12:52:51.647" v="1460"/>
          <ac:picMkLst>
            <pc:docMk/>
            <pc:sldMk cId="587174909" sldId="338"/>
            <ac:picMk id="7" creationId="{BE8F7395-CC90-6032-5AEE-7F1BC62704AC}"/>
          </ac:picMkLst>
        </pc:picChg>
        <pc:picChg chg="add mod">
          <ac:chgData name="Dorian Zieliński" userId="S::dzielinski@promienna.onmicrosoft.com::43bad482-3497-46ea-a630-03d26794a84b" providerId="AD" clId="Web-{9771FD21-2EA3-48AD-3315-802A6CE40E23}" dt="2022-04-23T13:02:06.714" v="1496"/>
          <ac:picMkLst>
            <pc:docMk/>
            <pc:sldMk cId="587174909" sldId="338"/>
            <ac:picMk id="8" creationId="{9C07AB87-0D00-8171-22AB-290F79BBF6CF}"/>
          </ac:picMkLst>
        </pc:picChg>
      </pc:sldChg>
      <pc:sldChg chg="new del">
        <pc:chgData name="Dorian Zieliński" userId="S::dzielinski@promienna.onmicrosoft.com::43bad482-3497-46ea-a630-03d26794a84b" providerId="AD" clId="Web-{9771FD21-2EA3-48AD-3315-802A6CE40E23}" dt="2022-04-23T13:14:10.996" v="1553"/>
        <pc:sldMkLst>
          <pc:docMk/>
          <pc:sldMk cId="2191683129" sldId="339"/>
        </pc:sldMkLst>
      </pc:sldChg>
      <pc:sldChg chg="addSp delSp modSp add del ord replId">
        <pc:chgData name="Dorian Zieliński" userId="S::dzielinski@promienna.onmicrosoft.com::43bad482-3497-46ea-a630-03d26794a84b" providerId="AD" clId="Web-{9771FD21-2EA3-48AD-3315-802A6CE40E23}" dt="2022-04-23T13:43:17.366" v="1720"/>
        <pc:sldMkLst>
          <pc:docMk/>
          <pc:sldMk cId="2683574269" sldId="340"/>
        </pc:sldMkLst>
        <pc:spChg chg="mod ord">
          <ac:chgData name="Dorian Zieliński" userId="S::dzielinski@promienna.onmicrosoft.com::43bad482-3497-46ea-a630-03d26794a84b" providerId="AD" clId="Web-{9771FD21-2EA3-48AD-3315-802A6CE40E23}" dt="2022-04-23T13:14:39.388" v="1554"/>
          <ac:spMkLst>
            <pc:docMk/>
            <pc:sldMk cId="2683574269" sldId="340"/>
            <ac:spMk id="4" creationId="{37699CB6-8B81-2D3C-97D4-832E138F915B}"/>
          </ac:spMkLst>
        </pc:spChg>
        <pc:spChg chg="mod">
          <ac:chgData name="Dorian Zieliński" userId="S::dzielinski@promienna.onmicrosoft.com::43bad482-3497-46ea-a630-03d26794a84b" providerId="AD" clId="Web-{9771FD21-2EA3-48AD-3315-802A6CE40E23}" dt="2022-04-23T13:14:39.388" v="1554"/>
          <ac:spMkLst>
            <pc:docMk/>
            <pc:sldMk cId="2683574269" sldId="340"/>
            <ac:spMk id="5" creationId="{2544B9FE-7A67-4467-DB27-509592458EBF}"/>
          </ac:spMkLst>
        </pc:spChg>
        <pc:spChg chg="del">
          <ac:chgData name="Dorian Zieliński" userId="S::dzielinski@promienna.onmicrosoft.com::43bad482-3497-46ea-a630-03d26794a84b" providerId="AD" clId="Web-{9771FD21-2EA3-48AD-3315-802A6CE40E23}" dt="2022-04-23T13:14:39.388" v="1554"/>
          <ac:spMkLst>
            <pc:docMk/>
            <pc:sldMk cId="2683574269" sldId="340"/>
            <ac:spMk id="20" creationId="{2C394A29-FB96-4573-9568-DADA00F59858}"/>
          </ac:spMkLst>
        </pc:spChg>
        <pc:spChg chg="add">
          <ac:chgData name="Dorian Zieliński" userId="S::dzielinski@promienna.onmicrosoft.com::43bad482-3497-46ea-a630-03d26794a84b" providerId="AD" clId="Web-{9771FD21-2EA3-48AD-3315-802A6CE40E23}" dt="2022-04-23T13:14:39.388" v="1554"/>
          <ac:spMkLst>
            <pc:docMk/>
            <pc:sldMk cId="2683574269" sldId="340"/>
            <ac:spMk id="29" creationId="{C700CD00-DF3E-4660-A6EC-A18C3B7F9E31}"/>
          </ac:spMkLst>
        </pc:spChg>
        <pc:grpChg chg="del">
          <ac:chgData name="Dorian Zieliński" userId="S::dzielinski@promienna.onmicrosoft.com::43bad482-3497-46ea-a630-03d26794a84b" providerId="AD" clId="Web-{9771FD21-2EA3-48AD-3315-802A6CE40E23}" dt="2022-04-23T13:14:39.388" v="1554"/>
          <ac:grpSpMkLst>
            <pc:docMk/>
            <pc:sldMk cId="2683574269" sldId="340"/>
            <ac:grpSpMk id="22" creationId="{5FA2CA5F-1362-4803-A687-3BE653703D3F}"/>
          </ac:grpSpMkLst>
        </pc:grpChg>
        <pc:grpChg chg="add">
          <ac:chgData name="Dorian Zieliński" userId="S::dzielinski@promienna.onmicrosoft.com::43bad482-3497-46ea-a630-03d26794a84b" providerId="AD" clId="Web-{9771FD21-2EA3-48AD-3315-802A6CE40E23}" dt="2022-04-23T13:14:39.388" v="1554"/>
          <ac:grpSpMkLst>
            <pc:docMk/>
            <pc:sldMk cId="2683574269" sldId="340"/>
            <ac:grpSpMk id="31" creationId="{F9AB5DBD-0A57-4DBC-B49F-205E268F1FCB}"/>
          </ac:grpSpMkLst>
        </pc:grpChg>
        <pc:picChg chg="add mod">
          <ac:chgData name="Dorian Zieliński" userId="S::dzielinski@promienna.onmicrosoft.com::43bad482-3497-46ea-a630-03d26794a84b" providerId="AD" clId="Web-{9771FD21-2EA3-48AD-3315-802A6CE40E23}" dt="2022-04-23T13:16:33.630" v="1558" actId="1076"/>
          <ac:picMkLst>
            <pc:docMk/>
            <pc:sldMk cId="2683574269" sldId="340"/>
            <ac:picMk id="2" creationId="{466B3A83-FF46-C80D-837D-D3C4D20D7ABB}"/>
          </ac:picMkLst>
        </pc:picChg>
        <pc:picChg chg="del mod">
          <ac:chgData name="Dorian Zieliński" userId="S::dzielinski@promienna.onmicrosoft.com::43bad482-3497-46ea-a630-03d26794a84b" providerId="AD" clId="Web-{9771FD21-2EA3-48AD-3315-802A6CE40E23}" dt="2022-04-23T13:16:27.395" v="1555"/>
          <ac:picMkLst>
            <pc:docMk/>
            <pc:sldMk cId="2683574269" sldId="340"/>
            <ac:picMk id="6" creationId="{64BF5848-7E1F-1DF5-BFB6-01BD8F383280}"/>
          </ac:picMkLst>
        </pc:picChg>
        <pc:picChg chg="del mod">
          <ac:chgData name="Dorian Zieliński" userId="S::dzielinski@promienna.onmicrosoft.com::43bad482-3497-46ea-a630-03d26794a84b" providerId="AD" clId="Web-{9771FD21-2EA3-48AD-3315-802A6CE40E23}" dt="2022-04-23T13:16:31.177" v="1557"/>
          <ac:picMkLst>
            <pc:docMk/>
            <pc:sldMk cId="2683574269" sldId="340"/>
            <ac:picMk id="8" creationId="{9C07AB87-0D00-8171-22AB-290F79BBF6CF}"/>
          </ac:picMkLst>
        </pc:picChg>
      </pc:sldChg>
      <pc:sldChg chg="addSp delSp modSp new mod modTransition setBg setClrOvrMap">
        <pc:chgData name="Dorian Zieliński" userId="S::dzielinski@promienna.onmicrosoft.com::43bad482-3497-46ea-a630-03d26794a84b" providerId="AD" clId="Web-{9771FD21-2EA3-48AD-3315-802A6CE40E23}" dt="2022-04-23T16:18:27.147" v="2994"/>
        <pc:sldMkLst>
          <pc:docMk/>
          <pc:sldMk cId="2228444291" sldId="341"/>
        </pc:sldMkLst>
        <pc:spChg chg="add mod">
          <ac:chgData name="Dorian Zieliński" userId="S::dzielinski@promienna.onmicrosoft.com::43bad482-3497-46ea-a630-03d26794a84b" providerId="AD" clId="Web-{9771FD21-2EA3-48AD-3315-802A6CE40E23}" dt="2022-04-23T13:33:44.853" v="1698" actId="20577"/>
          <ac:spMkLst>
            <pc:docMk/>
            <pc:sldMk cId="2228444291" sldId="341"/>
            <ac:spMk id="4" creationId="{D10635E8-DFB0-5D93-A2C3-7D6E1077F8C3}"/>
          </ac:spMkLst>
        </pc:spChg>
        <pc:spChg chg="add mod">
          <ac:chgData name="Dorian Zieliński" userId="S::dzielinski@promienna.onmicrosoft.com::43bad482-3497-46ea-a630-03d26794a84b" providerId="AD" clId="Web-{9771FD21-2EA3-48AD-3315-802A6CE40E23}" dt="2022-04-23T15:30:09.952" v="2381" actId="1076"/>
          <ac:spMkLst>
            <pc:docMk/>
            <pc:sldMk cId="2228444291" sldId="341"/>
            <ac:spMk id="5" creationId="{C1734ADD-8E77-85BD-B6E3-842BC404D967}"/>
          </ac:spMkLst>
        </pc:spChg>
        <pc:spChg chg="add mod">
          <ac:chgData name="Dorian Zieliński" userId="S::dzielinski@promienna.onmicrosoft.com::43bad482-3497-46ea-a630-03d26794a84b" providerId="AD" clId="Web-{9771FD21-2EA3-48AD-3315-802A6CE40E23}" dt="2022-04-23T13:54:11.160" v="1865" actId="20577"/>
          <ac:spMkLst>
            <pc:docMk/>
            <pc:sldMk cId="2228444291" sldId="341"/>
            <ac:spMk id="6" creationId="{F166F644-BA98-BB8C-B9DA-36E5EC295386}"/>
          </ac:spMkLst>
        </pc:spChg>
        <pc:spChg chg="add">
          <ac:chgData name="Dorian Zieliński" userId="S::dzielinski@promienna.onmicrosoft.com::43bad482-3497-46ea-a630-03d26794a84b" providerId="AD" clId="Web-{9771FD21-2EA3-48AD-3315-802A6CE40E23}" dt="2022-04-23T13:33:36.994" v="1697"/>
          <ac:spMkLst>
            <pc:docMk/>
            <pc:sldMk cId="2228444291" sldId="341"/>
            <ac:spMk id="9" creationId="{C5E6CFF1-2F42-4E10-9A97-F116F46F53FE}"/>
          </ac:spMkLst>
        </pc:spChg>
        <pc:picChg chg="add del mod">
          <ac:chgData name="Dorian Zieliński" userId="S::dzielinski@promienna.onmicrosoft.com::43bad482-3497-46ea-a630-03d26794a84b" providerId="AD" clId="Web-{9771FD21-2EA3-48AD-3315-802A6CE40E23}" dt="2022-04-23T13:31:11.547" v="1682"/>
          <ac:picMkLst>
            <pc:docMk/>
            <pc:sldMk cId="2228444291" sldId="341"/>
            <ac:picMk id="2" creationId="{AE0894F5-C584-20A5-F126-058FB858EA5F}"/>
          </ac:picMkLst>
        </pc:picChg>
        <pc:picChg chg="add mod">
          <ac:chgData name="Dorian Zieliński" userId="S::dzielinski@promienna.onmicrosoft.com::43bad482-3497-46ea-a630-03d26794a84b" providerId="AD" clId="Web-{9771FD21-2EA3-48AD-3315-802A6CE40E23}" dt="2022-04-23T13:33:36.994" v="1697"/>
          <ac:picMkLst>
            <pc:docMk/>
            <pc:sldMk cId="2228444291" sldId="341"/>
            <ac:picMk id="3" creationId="{3527D676-1571-0013-8500-94A6201A2602}"/>
          </ac:picMkLst>
        </pc:picChg>
        <pc:picChg chg="add del mod">
          <ac:chgData name="Dorian Zieliński" userId="S::dzielinski@promienna.onmicrosoft.com::43bad482-3497-46ea-a630-03d26794a84b" providerId="AD" clId="Web-{9771FD21-2EA3-48AD-3315-802A6CE40E23}" dt="2022-04-23T13:45:07.811" v="1773"/>
          <ac:picMkLst>
            <pc:docMk/>
            <pc:sldMk cId="2228444291" sldId="341"/>
            <ac:picMk id="7" creationId="{387D8CB9-9211-418A-3117-EA7DF6869145}"/>
          </ac:picMkLst>
        </pc:picChg>
        <pc:picChg chg="add del mod">
          <ac:chgData name="Dorian Zieliński" userId="S::dzielinski@promienna.onmicrosoft.com::43bad482-3497-46ea-a630-03d26794a84b" providerId="AD" clId="Web-{9771FD21-2EA3-48AD-3315-802A6CE40E23}" dt="2022-04-23T13:48:08.198" v="1852"/>
          <ac:picMkLst>
            <pc:docMk/>
            <pc:sldMk cId="2228444291" sldId="341"/>
            <ac:picMk id="8" creationId="{3E0D6272-0A76-F244-BDAA-5AA886D5E809}"/>
          </ac:picMkLst>
        </pc:picChg>
        <pc:cxnChg chg="add">
          <ac:chgData name="Dorian Zieliński" userId="S::dzielinski@promienna.onmicrosoft.com::43bad482-3497-46ea-a630-03d26794a84b" providerId="AD" clId="Web-{9771FD21-2EA3-48AD-3315-802A6CE40E23}" dt="2022-04-23T13:33:36.994" v="1697"/>
          <ac:cxnSpMkLst>
            <pc:docMk/>
            <pc:sldMk cId="2228444291" sldId="341"/>
            <ac:cxnSpMk id="11" creationId="{67182200-4859-4C8D-BCBB-55B245C28BA3}"/>
          </ac:cxnSpMkLst>
        </pc:cxnChg>
      </pc:sldChg>
      <pc:sldChg chg="addSp delSp modSp add mod ord replId modTransition setBg setClrOvrMap">
        <pc:chgData name="Dorian Zieliński" userId="S::dzielinski@promienna.onmicrosoft.com::43bad482-3497-46ea-a630-03d26794a84b" providerId="AD" clId="Web-{9771FD21-2EA3-48AD-3315-802A6CE40E23}" dt="2022-04-23T16:39:21.085" v="3141" actId="1076"/>
        <pc:sldMkLst>
          <pc:docMk/>
          <pc:sldMk cId="3627507428" sldId="342"/>
        </pc:sldMkLst>
        <pc:spChg chg="mod">
          <ac:chgData name="Dorian Zieliński" userId="S::dzielinski@promienna.onmicrosoft.com::43bad482-3497-46ea-a630-03d26794a84b" providerId="AD" clId="Web-{9771FD21-2EA3-48AD-3315-802A6CE40E23}" dt="2022-04-23T16:39:21.085" v="3141" actId="1076"/>
          <ac:spMkLst>
            <pc:docMk/>
            <pc:sldMk cId="3627507428" sldId="342"/>
            <ac:spMk id="3" creationId="{3F834277-3ADB-DEC7-51C2-4C2E0F9A4BC3}"/>
          </ac:spMkLst>
        </pc:spChg>
        <pc:spChg chg="add mod">
          <ac:chgData name="Dorian Zieliński" userId="S::dzielinski@promienna.onmicrosoft.com::43bad482-3497-46ea-a630-03d26794a84b" providerId="AD" clId="Web-{9771FD21-2EA3-48AD-3315-802A6CE40E23}" dt="2022-04-23T13:25:04.273" v="1676" actId="20577"/>
          <ac:spMkLst>
            <pc:docMk/>
            <pc:sldMk cId="3627507428" sldId="342"/>
            <ac:spMk id="5" creationId="{911765C5-EE66-C004-8CE6-EB20D930CC30}"/>
          </ac:spMkLst>
        </pc:spChg>
        <pc:spChg chg="add del">
          <ac:chgData name="Dorian Zieliński" userId="S::dzielinski@promienna.onmicrosoft.com::43bad482-3497-46ea-a630-03d26794a84b" providerId="AD" clId="Web-{9771FD21-2EA3-48AD-3315-802A6CE40E23}" dt="2022-04-23T13:21:15.555" v="1596"/>
          <ac:spMkLst>
            <pc:docMk/>
            <pc:sldMk cId="3627507428" sldId="342"/>
            <ac:spMk id="24" creationId="{60B21A5C-062F-46C2-8389-53D40F46AA26}"/>
          </ac:spMkLst>
        </pc:spChg>
        <pc:spChg chg="add del">
          <ac:chgData name="Dorian Zieliński" userId="S::dzielinski@promienna.onmicrosoft.com::43bad482-3497-46ea-a630-03d26794a84b" providerId="AD" clId="Web-{9771FD21-2EA3-48AD-3315-802A6CE40E23}" dt="2022-04-23T13:21:15.555" v="1596"/>
          <ac:spMkLst>
            <pc:docMk/>
            <pc:sldMk cId="3627507428" sldId="342"/>
            <ac:spMk id="26" creationId="{8A177BCC-4208-4795-8572-4D623BA1E2A0}"/>
          </ac:spMkLst>
        </pc:spChg>
        <pc:spChg chg="add del">
          <ac:chgData name="Dorian Zieliński" userId="S::dzielinski@promienna.onmicrosoft.com::43bad482-3497-46ea-a630-03d26794a84b" providerId="AD" clId="Web-{9771FD21-2EA3-48AD-3315-802A6CE40E23}" dt="2022-04-23T13:21:15.555" v="1595"/>
          <ac:spMkLst>
            <pc:docMk/>
            <pc:sldMk cId="3627507428" sldId="342"/>
            <ac:spMk id="31" creationId="{CF62D2A7-8207-488C-9F46-316BA81A16C8}"/>
          </ac:spMkLst>
        </pc:spChg>
        <pc:spChg chg="add">
          <ac:chgData name="Dorian Zieliński" userId="S::dzielinski@promienna.onmicrosoft.com::43bad482-3497-46ea-a630-03d26794a84b" providerId="AD" clId="Web-{9771FD21-2EA3-48AD-3315-802A6CE40E23}" dt="2022-04-23T13:21:15.555" v="1596"/>
          <ac:spMkLst>
            <pc:docMk/>
            <pc:sldMk cId="3627507428" sldId="342"/>
            <ac:spMk id="33" creationId="{B95B9BA8-1D69-4796-85F5-B6D0BD52354B}"/>
          </ac:spMkLst>
        </pc:spChg>
        <pc:picChg chg="add mod ord">
          <ac:chgData name="Dorian Zieliński" userId="S::dzielinski@promienna.onmicrosoft.com::43bad482-3497-46ea-a630-03d26794a84b" providerId="AD" clId="Web-{9771FD21-2EA3-48AD-3315-802A6CE40E23}" dt="2022-04-23T13:21:15.555" v="1596"/>
          <ac:picMkLst>
            <pc:docMk/>
            <pc:sldMk cId="3627507428" sldId="342"/>
            <ac:picMk id="2" creationId="{208F8A22-7E27-6C4A-66CB-FE9E4950B1E3}"/>
          </ac:picMkLst>
        </pc:picChg>
        <pc:picChg chg="del">
          <ac:chgData name="Dorian Zieliński" userId="S::dzielinski@promienna.onmicrosoft.com::43bad482-3497-46ea-a630-03d26794a84b" providerId="AD" clId="Web-{9771FD21-2EA3-48AD-3315-802A6CE40E23}" dt="2022-04-23T13:17:15.711" v="1562"/>
          <ac:picMkLst>
            <pc:docMk/>
            <pc:sldMk cId="3627507428" sldId="342"/>
            <ac:picMk id="4" creationId="{A03C6588-8797-50A4-3A55-87F0D2B3AB50}"/>
          </ac:picMkLst>
        </pc:picChg>
        <pc:picChg chg="del">
          <ac:chgData name="Dorian Zieliński" userId="S::dzielinski@promienna.onmicrosoft.com::43bad482-3497-46ea-a630-03d26794a84b" providerId="AD" clId="Web-{9771FD21-2EA3-48AD-3315-802A6CE40E23}" dt="2022-04-23T13:17:19.664" v="1563"/>
          <ac:picMkLst>
            <pc:docMk/>
            <pc:sldMk cId="3627507428" sldId="342"/>
            <ac:picMk id="6" creationId="{562508BB-CD32-233A-B534-645110419736}"/>
          </ac:picMkLst>
        </pc:picChg>
      </pc:sldChg>
      <pc:sldChg chg="new del">
        <pc:chgData name="Dorian Zieliński" userId="S::dzielinski@promienna.onmicrosoft.com::43bad482-3497-46ea-a630-03d26794a84b" providerId="AD" clId="Web-{9771FD21-2EA3-48AD-3315-802A6CE40E23}" dt="2022-04-23T13:54:53.334" v="1876"/>
        <pc:sldMkLst>
          <pc:docMk/>
          <pc:sldMk cId="3916476872" sldId="343"/>
        </pc:sldMkLst>
      </pc:sldChg>
      <pc:sldChg chg="addSp delSp modSp add mod ord replId modTransition setBg">
        <pc:chgData name="Dorian Zieliński" userId="S::dzielinski@promienna.onmicrosoft.com::43bad482-3497-46ea-a630-03d26794a84b" providerId="AD" clId="Web-{9771FD21-2EA3-48AD-3315-802A6CE40E23}" dt="2022-04-23T16:39:38.664" v="3142" actId="20577"/>
        <pc:sldMkLst>
          <pc:docMk/>
          <pc:sldMk cId="1936630964" sldId="344"/>
        </pc:sldMkLst>
        <pc:spChg chg="mod">
          <ac:chgData name="Dorian Zieliński" userId="S::dzielinski@promienna.onmicrosoft.com::43bad482-3497-46ea-a630-03d26794a84b" providerId="AD" clId="Web-{9771FD21-2EA3-48AD-3315-802A6CE40E23}" dt="2022-04-23T16:39:38.664" v="3142" actId="20577"/>
          <ac:spMkLst>
            <pc:docMk/>
            <pc:sldMk cId="1936630964" sldId="344"/>
            <ac:spMk id="3" creationId="{8CEE5E7E-D76B-C489-9960-795497072BEF}"/>
          </ac:spMkLst>
        </pc:spChg>
        <pc:spChg chg="mod">
          <ac:chgData name="Dorian Zieliński" userId="S::dzielinski@promienna.onmicrosoft.com::43bad482-3497-46ea-a630-03d26794a84b" providerId="AD" clId="Web-{9771FD21-2EA3-48AD-3315-802A6CE40E23}" dt="2022-04-23T14:28:23.354" v="1926" actId="14100"/>
          <ac:spMkLst>
            <pc:docMk/>
            <pc:sldMk cId="1936630964" sldId="344"/>
            <ac:spMk id="4" creationId="{7B694D37-6E3D-051E-BB82-8B10168142EA}"/>
          </ac:spMkLst>
        </pc:spChg>
        <pc:spChg chg="del">
          <ac:chgData name="Dorian Zieliński" userId="S::dzielinski@promienna.onmicrosoft.com::43bad482-3497-46ea-a630-03d26794a84b" providerId="AD" clId="Web-{9771FD21-2EA3-48AD-3315-802A6CE40E23}" dt="2022-04-23T14:27:53.008" v="1921"/>
          <ac:spMkLst>
            <pc:docMk/>
            <pc:sldMk cId="1936630964" sldId="344"/>
            <ac:spMk id="9" creationId="{8F23F8A3-8FD7-4779-8323-FDC26BE99889}"/>
          </ac:spMkLst>
        </pc:spChg>
        <pc:spChg chg="del">
          <ac:chgData name="Dorian Zieliński" userId="S::dzielinski@promienna.onmicrosoft.com::43bad482-3497-46ea-a630-03d26794a84b" providerId="AD" clId="Web-{9771FD21-2EA3-48AD-3315-802A6CE40E23}" dt="2022-04-23T14:27:53.008" v="1921"/>
          <ac:spMkLst>
            <pc:docMk/>
            <pc:sldMk cId="1936630964" sldId="344"/>
            <ac:spMk id="11" creationId="{F605C4CC-A25C-416F-8333-7CB7DC97D870}"/>
          </ac:spMkLst>
        </pc:spChg>
        <pc:spChg chg="add">
          <ac:chgData name="Dorian Zieliński" userId="S::dzielinski@promienna.onmicrosoft.com::43bad482-3497-46ea-a630-03d26794a84b" providerId="AD" clId="Web-{9771FD21-2EA3-48AD-3315-802A6CE40E23}" dt="2022-04-23T14:27:53.008" v="1921"/>
          <ac:spMkLst>
            <pc:docMk/>
            <pc:sldMk cId="1936630964" sldId="344"/>
            <ac:spMk id="16" creationId="{CF62D2A7-8207-488C-9F46-316BA81A16C8}"/>
          </ac:spMkLst>
        </pc:spChg>
        <pc:picChg chg="del">
          <ac:chgData name="Dorian Zieliński" userId="S::dzielinski@promienna.onmicrosoft.com::43bad482-3497-46ea-a630-03d26794a84b" providerId="AD" clId="Web-{9771FD21-2EA3-48AD-3315-802A6CE40E23}" dt="2022-04-23T14:25:10.265" v="1902"/>
          <ac:picMkLst>
            <pc:docMk/>
            <pc:sldMk cId="1936630964" sldId="344"/>
            <ac:picMk id="2" creationId="{2BDFF329-1C05-6810-B915-A9BBAE434323}"/>
          </ac:picMkLst>
        </pc:picChg>
        <pc:picChg chg="add del mod">
          <ac:chgData name="Dorian Zieliński" userId="S::dzielinski@promienna.onmicrosoft.com::43bad482-3497-46ea-a630-03d26794a84b" providerId="AD" clId="Web-{9771FD21-2EA3-48AD-3315-802A6CE40E23}" dt="2022-04-23T14:27:32.195" v="1915"/>
          <ac:picMkLst>
            <pc:docMk/>
            <pc:sldMk cId="1936630964" sldId="344"/>
            <ac:picMk id="5" creationId="{EDD805BC-9F0B-26BD-8F98-16E9FC9C23B6}"/>
          </ac:picMkLst>
        </pc:picChg>
        <pc:picChg chg="add mod">
          <ac:chgData name="Dorian Zieliński" userId="S::dzielinski@promienna.onmicrosoft.com::43bad482-3497-46ea-a630-03d26794a84b" providerId="AD" clId="Web-{9771FD21-2EA3-48AD-3315-802A6CE40E23}" dt="2022-04-23T14:27:53.008" v="1921"/>
          <ac:picMkLst>
            <pc:docMk/>
            <pc:sldMk cId="1936630964" sldId="344"/>
            <ac:picMk id="6" creationId="{79917D34-DE4F-F27E-378A-4C6F19098B55}"/>
          </ac:picMkLst>
        </pc:picChg>
      </pc:sldChg>
      <pc:sldChg chg="new del">
        <pc:chgData name="Dorian Zieliński" userId="S::dzielinski@promienna.onmicrosoft.com::43bad482-3497-46ea-a630-03d26794a84b" providerId="AD" clId="Web-{9771FD21-2EA3-48AD-3315-802A6CE40E23}" dt="2022-04-23T14:28:38.745" v="1930"/>
        <pc:sldMkLst>
          <pc:docMk/>
          <pc:sldMk cId="2973737698" sldId="345"/>
        </pc:sldMkLst>
      </pc:sldChg>
      <pc:sldChg chg="addSp delSp modSp add mod ord replId modTransition setBg setClrOvrMap">
        <pc:chgData name="Dorian Zieliński" userId="S::dzielinski@promienna.onmicrosoft.com::43bad482-3497-46ea-a630-03d26794a84b" providerId="AD" clId="Web-{9771FD21-2EA3-48AD-3315-802A6CE40E23}" dt="2022-04-23T16:39:55.165" v="3143" actId="20577"/>
        <pc:sldMkLst>
          <pc:docMk/>
          <pc:sldMk cId="4185568421" sldId="346"/>
        </pc:sldMkLst>
        <pc:spChg chg="mod">
          <ac:chgData name="Dorian Zieliński" userId="S::dzielinski@promienna.onmicrosoft.com::43bad482-3497-46ea-a630-03d26794a84b" providerId="AD" clId="Web-{9771FD21-2EA3-48AD-3315-802A6CE40E23}" dt="2022-04-23T16:39:55.165" v="3143" actId="20577"/>
          <ac:spMkLst>
            <pc:docMk/>
            <pc:sldMk cId="4185568421" sldId="346"/>
            <ac:spMk id="3" creationId="{8CEE5E7E-D76B-C489-9960-795497072BEF}"/>
          </ac:spMkLst>
        </pc:spChg>
        <pc:spChg chg="mod ord">
          <ac:chgData name="Dorian Zieliński" userId="S::dzielinski@promienna.onmicrosoft.com::43bad482-3497-46ea-a630-03d26794a84b" providerId="AD" clId="Web-{9771FD21-2EA3-48AD-3315-802A6CE40E23}" dt="2022-04-23T14:36:01.473" v="2021" actId="1076"/>
          <ac:spMkLst>
            <pc:docMk/>
            <pc:sldMk cId="4185568421" sldId="346"/>
            <ac:spMk id="4" creationId="{7B694D37-6E3D-051E-BB82-8B10168142EA}"/>
          </ac:spMkLst>
        </pc:spChg>
        <pc:spChg chg="del">
          <ac:chgData name="Dorian Zieliński" userId="S::dzielinski@promienna.onmicrosoft.com::43bad482-3497-46ea-a630-03d26794a84b" providerId="AD" clId="Web-{9771FD21-2EA3-48AD-3315-802A6CE40E23}" dt="2022-04-23T14:33:15.558" v="2000"/>
          <ac:spMkLst>
            <pc:docMk/>
            <pc:sldMk cId="4185568421" sldId="346"/>
            <ac:spMk id="16" creationId="{CF62D2A7-8207-488C-9F46-316BA81A16C8}"/>
          </ac:spMkLst>
        </pc:spChg>
        <pc:spChg chg="add del">
          <ac:chgData name="Dorian Zieliński" userId="S::dzielinski@promienna.onmicrosoft.com::43bad482-3497-46ea-a630-03d26794a84b" providerId="AD" clId="Web-{9771FD21-2EA3-48AD-3315-802A6CE40E23}" dt="2022-04-23T14:34:16.842" v="2012"/>
          <ac:spMkLst>
            <pc:docMk/>
            <pc:sldMk cId="4185568421" sldId="346"/>
            <ac:spMk id="21" creationId="{B95B9BA8-1D69-4796-85F5-B6D0BD52354B}"/>
          </ac:spMkLst>
        </pc:spChg>
        <pc:spChg chg="add">
          <ac:chgData name="Dorian Zieliński" userId="S::dzielinski@promienna.onmicrosoft.com::43bad482-3497-46ea-a630-03d26794a84b" providerId="AD" clId="Web-{9771FD21-2EA3-48AD-3315-802A6CE40E23}" dt="2022-04-23T14:34:16.842" v="2012"/>
          <ac:spMkLst>
            <pc:docMk/>
            <pc:sldMk cId="4185568421" sldId="346"/>
            <ac:spMk id="26" creationId="{357DD0D3-F869-46D0-944C-6EC60E19E351}"/>
          </ac:spMkLst>
        </pc:spChg>
        <pc:picChg chg="add mod">
          <ac:chgData name="Dorian Zieliński" userId="S::dzielinski@promienna.onmicrosoft.com::43bad482-3497-46ea-a630-03d26794a84b" providerId="AD" clId="Web-{9771FD21-2EA3-48AD-3315-802A6CE40E23}" dt="2022-04-23T14:34:16.842" v="2012"/>
          <ac:picMkLst>
            <pc:docMk/>
            <pc:sldMk cId="4185568421" sldId="346"/>
            <ac:picMk id="2" creationId="{86607CE4-0A3F-192C-CE27-94E523307F86}"/>
          </ac:picMkLst>
        </pc:picChg>
        <pc:picChg chg="del">
          <ac:chgData name="Dorian Zieliński" userId="S::dzielinski@promienna.onmicrosoft.com::43bad482-3497-46ea-a630-03d26794a84b" providerId="AD" clId="Web-{9771FD21-2EA3-48AD-3315-802A6CE40E23}" dt="2022-04-23T14:29:09.356" v="1945"/>
          <ac:picMkLst>
            <pc:docMk/>
            <pc:sldMk cId="4185568421" sldId="346"/>
            <ac:picMk id="6" creationId="{79917D34-DE4F-F27E-378A-4C6F19098B55}"/>
          </ac:picMkLst>
        </pc:picChg>
      </pc:sldChg>
      <pc:sldChg chg="new del">
        <pc:chgData name="Dorian Zieliński" userId="S::dzielinski@promienna.onmicrosoft.com::43bad482-3497-46ea-a630-03d26794a84b" providerId="AD" clId="Web-{9771FD21-2EA3-48AD-3315-802A6CE40E23}" dt="2022-04-23T14:54:45.052" v="2100"/>
        <pc:sldMkLst>
          <pc:docMk/>
          <pc:sldMk cId="2186745589" sldId="347"/>
        </pc:sldMkLst>
      </pc:sldChg>
      <pc:sldChg chg="addSp delSp modSp add mod ord replId modTransition setClrOvrMap">
        <pc:chgData name="Dorian Zieliński" userId="S::dzielinski@promienna.onmicrosoft.com::43bad482-3497-46ea-a630-03d26794a84b" providerId="AD" clId="Web-{9771FD21-2EA3-48AD-3315-802A6CE40E23}" dt="2022-04-23T16:40:19.354" v="3146" actId="20577"/>
        <pc:sldMkLst>
          <pc:docMk/>
          <pc:sldMk cId="2382557436" sldId="348"/>
        </pc:sldMkLst>
        <pc:spChg chg="mod">
          <ac:chgData name="Dorian Zieliński" userId="S::dzielinski@promienna.onmicrosoft.com::43bad482-3497-46ea-a630-03d26794a84b" providerId="AD" clId="Web-{9771FD21-2EA3-48AD-3315-802A6CE40E23}" dt="2022-04-23T16:40:19.354" v="3146" actId="20577"/>
          <ac:spMkLst>
            <pc:docMk/>
            <pc:sldMk cId="2382557436" sldId="348"/>
            <ac:spMk id="4" creationId="{37699CB6-8B81-2D3C-97D4-832E138F915B}"/>
          </ac:spMkLst>
        </pc:spChg>
        <pc:spChg chg="mod">
          <ac:chgData name="Dorian Zieliński" userId="S::dzielinski@promienna.onmicrosoft.com::43bad482-3497-46ea-a630-03d26794a84b" providerId="AD" clId="Web-{9771FD21-2EA3-48AD-3315-802A6CE40E23}" dt="2022-04-23T16:40:07.072" v="3144" actId="20577"/>
          <ac:spMkLst>
            <pc:docMk/>
            <pc:sldMk cId="2382557436" sldId="348"/>
            <ac:spMk id="5" creationId="{2544B9FE-7A67-4467-DB27-509592458EBF}"/>
          </ac:spMkLst>
        </pc:spChg>
        <pc:spChg chg="add">
          <ac:chgData name="Dorian Zieliński" userId="S::dzielinski@promienna.onmicrosoft.com::43bad482-3497-46ea-a630-03d26794a84b" providerId="AD" clId="Web-{9771FD21-2EA3-48AD-3315-802A6CE40E23}" dt="2022-04-23T14:51:27.541" v="2073"/>
          <ac:spMkLst>
            <pc:docMk/>
            <pc:sldMk cId="2382557436" sldId="348"/>
            <ac:spMk id="12" creationId="{B95B9BA8-1D69-4796-85F5-B6D0BD52354B}"/>
          </ac:spMkLst>
        </pc:spChg>
        <pc:grpChg chg="add">
          <ac:chgData name="Dorian Zieliński" userId="S::dzielinski@promienna.onmicrosoft.com::43bad482-3497-46ea-a630-03d26794a84b" providerId="AD" clId="Web-{9771FD21-2EA3-48AD-3315-802A6CE40E23}" dt="2022-04-23T14:51:27.541" v="2073"/>
          <ac:grpSpMkLst>
            <pc:docMk/>
            <pc:sldMk cId="2382557436" sldId="348"/>
            <ac:grpSpMk id="14" creationId="{364A290D-B7BC-40B4-AB97-0C801BCCE267}"/>
          </ac:grpSpMkLst>
        </pc:grpChg>
        <pc:picChg chg="del">
          <ac:chgData name="Dorian Zieliński" userId="S::dzielinski@promienna.onmicrosoft.com::43bad482-3497-46ea-a630-03d26794a84b" providerId="AD" clId="Web-{9771FD21-2EA3-48AD-3315-802A6CE40E23}" dt="2022-04-23T14:38:47.592" v="2033"/>
          <ac:picMkLst>
            <pc:docMk/>
            <pc:sldMk cId="2382557436" sldId="348"/>
            <ac:picMk id="2" creationId="{7688BE43-C853-977F-A1A4-591615EA3760}"/>
          </ac:picMkLst>
        </pc:picChg>
        <pc:picChg chg="del">
          <ac:chgData name="Dorian Zieliński" userId="S::dzielinski@promienna.onmicrosoft.com::43bad482-3497-46ea-a630-03d26794a84b" providerId="AD" clId="Web-{9771FD21-2EA3-48AD-3315-802A6CE40E23}" dt="2022-04-23T14:38:43.154" v="2032"/>
          <ac:picMkLst>
            <pc:docMk/>
            <pc:sldMk cId="2382557436" sldId="348"/>
            <ac:picMk id="3" creationId="{0DFFF15D-445F-1BC5-3B86-B59E7AAD3ECE}"/>
          </ac:picMkLst>
        </pc:picChg>
        <pc:picChg chg="add mod">
          <ac:chgData name="Dorian Zieliński" userId="S::dzielinski@promienna.onmicrosoft.com::43bad482-3497-46ea-a630-03d26794a84b" providerId="AD" clId="Web-{9771FD21-2EA3-48AD-3315-802A6CE40E23}" dt="2022-04-23T14:51:27.541" v="2073"/>
          <ac:picMkLst>
            <pc:docMk/>
            <pc:sldMk cId="2382557436" sldId="348"/>
            <ac:picMk id="6" creationId="{C9270095-D18C-A9D6-6228-B54850985DD8}"/>
          </ac:picMkLst>
        </pc:picChg>
        <pc:picChg chg="add mod">
          <ac:chgData name="Dorian Zieliński" userId="S::dzielinski@promienna.onmicrosoft.com::43bad482-3497-46ea-a630-03d26794a84b" providerId="AD" clId="Web-{9771FD21-2EA3-48AD-3315-802A6CE40E23}" dt="2022-04-23T14:51:27.541" v="2073"/>
          <ac:picMkLst>
            <pc:docMk/>
            <pc:sldMk cId="2382557436" sldId="348"/>
            <ac:picMk id="7" creationId="{CEE4A83C-704F-4C69-2CDC-FA51259F3205}"/>
          </ac:picMkLst>
        </pc:picChg>
      </pc:sldChg>
      <pc:sldChg chg="addSp delSp modSp add ord replId modTransition">
        <pc:chgData name="Dorian Zieliński" userId="S::dzielinski@promienna.onmicrosoft.com::43bad482-3497-46ea-a630-03d26794a84b" providerId="AD" clId="Web-{9771FD21-2EA3-48AD-3315-802A6CE40E23}" dt="2022-04-23T16:41:40.469" v="3163" actId="20577"/>
        <pc:sldMkLst>
          <pc:docMk/>
          <pc:sldMk cId="1611048191" sldId="349"/>
        </pc:sldMkLst>
        <pc:spChg chg="mod ord">
          <ac:chgData name="Dorian Zieliński" userId="S::dzielinski@promienna.onmicrosoft.com::43bad482-3497-46ea-a630-03d26794a84b" providerId="AD" clId="Web-{9771FD21-2EA3-48AD-3315-802A6CE40E23}" dt="2022-04-23T16:41:40.469" v="3163" actId="20577"/>
          <ac:spMkLst>
            <pc:docMk/>
            <pc:sldMk cId="1611048191" sldId="349"/>
            <ac:spMk id="4" creationId="{37699CB6-8B81-2D3C-97D4-832E138F915B}"/>
          </ac:spMkLst>
        </pc:spChg>
        <pc:spChg chg="mod">
          <ac:chgData name="Dorian Zieliński" userId="S::dzielinski@promienna.onmicrosoft.com::43bad482-3497-46ea-a630-03d26794a84b" providerId="AD" clId="Web-{9771FD21-2EA3-48AD-3315-802A6CE40E23}" dt="2022-04-23T16:41:20.499" v="3159" actId="20577"/>
          <ac:spMkLst>
            <pc:docMk/>
            <pc:sldMk cId="1611048191" sldId="349"/>
            <ac:spMk id="5" creationId="{2544B9FE-7A67-4467-DB27-509592458EBF}"/>
          </ac:spMkLst>
        </pc:spChg>
        <pc:spChg chg="add del">
          <ac:chgData name="Dorian Zieliński" userId="S::dzielinski@promienna.onmicrosoft.com::43bad482-3497-46ea-a630-03d26794a84b" providerId="AD" clId="Web-{9771FD21-2EA3-48AD-3315-802A6CE40E23}" dt="2022-04-23T14:56:03.384" v="2110"/>
          <ac:spMkLst>
            <pc:docMk/>
            <pc:sldMk cId="1611048191" sldId="349"/>
            <ac:spMk id="12" creationId="{B95B9BA8-1D69-4796-85F5-B6D0BD52354B}"/>
          </ac:spMkLst>
        </pc:spChg>
        <pc:spChg chg="add del">
          <ac:chgData name="Dorian Zieliński" userId="S::dzielinski@promienna.onmicrosoft.com::43bad482-3497-46ea-a630-03d26794a84b" providerId="AD" clId="Web-{9771FD21-2EA3-48AD-3315-802A6CE40E23}" dt="2022-04-23T14:55:46.993" v="2107"/>
          <ac:spMkLst>
            <pc:docMk/>
            <pc:sldMk cId="1611048191" sldId="349"/>
            <ac:spMk id="21" creationId="{55C01129-3453-464D-A870-ED71C6E89D60}"/>
          </ac:spMkLst>
        </pc:spChg>
        <pc:spChg chg="add del">
          <ac:chgData name="Dorian Zieliński" userId="S::dzielinski@promienna.onmicrosoft.com::43bad482-3497-46ea-a630-03d26794a84b" providerId="AD" clId="Web-{9771FD21-2EA3-48AD-3315-802A6CE40E23}" dt="2022-04-23T14:55:46.993" v="2107"/>
          <ac:spMkLst>
            <pc:docMk/>
            <pc:sldMk cId="1611048191" sldId="349"/>
            <ac:spMk id="23" creationId="{9D2781A6-5C82-4764-B489-F9A599C0A7EB}"/>
          </ac:spMkLst>
        </pc:spChg>
        <pc:spChg chg="add del">
          <ac:chgData name="Dorian Zieliński" userId="S::dzielinski@promienna.onmicrosoft.com::43bad482-3497-46ea-a630-03d26794a84b" providerId="AD" clId="Web-{9771FD21-2EA3-48AD-3315-802A6CE40E23}" dt="2022-04-23T14:56:03.369" v="2109"/>
          <ac:spMkLst>
            <pc:docMk/>
            <pc:sldMk cId="1611048191" sldId="349"/>
            <ac:spMk id="26" creationId="{5A0118C5-4F8D-4CF4-BADD-53FEACC6C42A}"/>
          </ac:spMkLst>
        </pc:spChg>
        <pc:spChg chg="add del">
          <ac:chgData name="Dorian Zieliński" userId="S::dzielinski@promienna.onmicrosoft.com::43bad482-3497-46ea-a630-03d26794a84b" providerId="AD" clId="Web-{9771FD21-2EA3-48AD-3315-802A6CE40E23}" dt="2022-04-23T14:56:03.369" v="2109"/>
          <ac:spMkLst>
            <pc:docMk/>
            <pc:sldMk cId="1611048191" sldId="349"/>
            <ac:spMk id="31" creationId="{CAEBFCD5-5356-4326-8D39-8235A46CD7B2}"/>
          </ac:spMkLst>
        </pc:spChg>
        <pc:spChg chg="add">
          <ac:chgData name="Dorian Zieliński" userId="S::dzielinski@promienna.onmicrosoft.com::43bad482-3497-46ea-a630-03d26794a84b" providerId="AD" clId="Web-{9771FD21-2EA3-48AD-3315-802A6CE40E23}" dt="2022-04-23T14:56:03.384" v="2110"/>
          <ac:spMkLst>
            <pc:docMk/>
            <pc:sldMk cId="1611048191" sldId="349"/>
            <ac:spMk id="48" creationId="{1EE70AE2-832E-4D1F-A983-946F2217D128}"/>
          </ac:spMkLst>
        </pc:spChg>
        <pc:grpChg chg="add del">
          <ac:chgData name="Dorian Zieliński" userId="S::dzielinski@promienna.onmicrosoft.com::43bad482-3497-46ea-a630-03d26794a84b" providerId="AD" clId="Web-{9771FD21-2EA3-48AD-3315-802A6CE40E23}" dt="2022-04-23T14:56:03.384" v="2110"/>
          <ac:grpSpMkLst>
            <pc:docMk/>
            <pc:sldMk cId="1611048191" sldId="349"/>
            <ac:grpSpMk id="14" creationId="{364A290D-B7BC-40B4-AB97-0C801BCCE267}"/>
          </ac:grpSpMkLst>
        </pc:grpChg>
        <pc:grpChg chg="add del">
          <ac:chgData name="Dorian Zieliński" userId="S::dzielinski@promienna.onmicrosoft.com::43bad482-3497-46ea-a630-03d26794a84b" providerId="AD" clId="Web-{9771FD21-2EA3-48AD-3315-802A6CE40E23}" dt="2022-04-23T14:56:03.369" v="2109"/>
          <ac:grpSpMkLst>
            <pc:docMk/>
            <pc:sldMk cId="1611048191" sldId="349"/>
            <ac:grpSpMk id="27" creationId="{5983D416-45F1-46D1-ACDB-D653B2E43456}"/>
          </ac:grpSpMkLst>
        </pc:grpChg>
        <pc:grpChg chg="add del">
          <ac:chgData name="Dorian Zieliński" userId="S::dzielinski@promienna.onmicrosoft.com::43bad482-3497-46ea-a630-03d26794a84b" providerId="AD" clId="Web-{9771FD21-2EA3-48AD-3315-802A6CE40E23}" dt="2022-04-23T14:56:03.369" v="2109"/>
          <ac:grpSpMkLst>
            <pc:docMk/>
            <pc:sldMk cId="1611048191" sldId="349"/>
            <ac:grpSpMk id="30" creationId="{6B67BE95-96EF-433C-9F29-B0732AA6B6AC}"/>
          </ac:grpSpMkLst>
        </pc:grpChg>
        <pc:grpChg chg="add del">
          <ac:chgData name="Dorian Zieliński" userId="S::dzielinski@promienna.onmicrosoft.com::43bad482-3497-46ea-a630-03d26794a84b" providerId="AD" clId="Web-{9771FD21-2EA3-48AD-3315-802A6CE40E23}" dt="2022-04-23T14:56:03.369" v="2109"/>
          <ac:grpSpMkLst>
            <pc:docMk/>
            <pc:sldMk cId="1611048191" sldId="349"/>
            <ac:grpSpMk id="33" creationId="{D6E8B984-55B9-4A62-A043-997D00F0AE09}"/>
          </ac:grpSpMkLst>
        </pc:grpChg>
        <pc:grpChg chg="add">
          <ac:chgData name="Dorian Zieliński" userId="S::dzielinski@promienna.onmicrosoft.com::43bad482-3497-46ea-a630-03d26794a84b" providerId="AD" clId="Web-{9771FD21-2EA3-48AD-3315-802A6CE40E23}" dt="2022-04-23T14:56:03.384" v="2110"/>
          <ac:grpSpMkLst>
            <pc:docMk/>
            <pc:sldMk cId="1611048191" sldId="349"/>
            <ac:grpSpMk id="49" creationId="{7594B485-3656-43C7-AB7B-F237101E3282}"/>
          </ac:grpSpMkLst>
        </pc:grpChg>
        <pc:picChg chg="add mod ord">
          <ac:chgData name="Dorian Zieliński" userId="S::dzielinski@promienna.onmicrosoft.com::43bad482-3497-46ea-a630-03d26794a84b" providerId="AD" clId="Web-{9771FD21-2EA3-48AD-3315-802A6CE40E23}" dt="2022-04-23T14:56:03.384" v="2110"/>
          <ac:picMkLst>
            <pc:docMk/>
            <pc:sldMk cId="1611048191" sldId="349"/>
            <ac:picMk id="2" creationId="{532A4165-F914-820D-DA0C-486114D2E62A}"/>
          </ac:picMkLst>
        </pc:picChg>
        <pc:picChg chg="add mod ord">
          <ac:chgData name="Dorian Zieliński" userId="S::dzielinski@promienna.onmicrosoft.com::43bad482-3497-46ea-a630-03d26794a84b" providerId="AD" clId="Web-{9771FD21-2EA3-48AD-3315-802A6CE40E23}" dt="2022-04-23T14:56:03.384" v="2110"/>
          <ac:picMkLst>
            <pc:docMk/>
            <pc:sldMk cId="1611048191" sldId="349"/>
            <ac:picMk id="3" creationId="{ED15F97D-E72B-7EE8-1358-3256575BF159}"/>
          </ac:picMkLst>
        </pc:picChg>
        <pc:picChg chg="del">
          <ac:chgData name="Dorian Zieliński" userId="S::dzielinski@promienna.onmicrosoft.com::43bad482-3497-46ea-a630-03d26794a84b" providerId="AD" clId="Web-{9771FD21-2EA3-48AD-3315-802A6CE40E23}" dt="2022-04-23T14:55:06.647" v="2101"/>
          <ac:picMkLst>
            <pc:docMk/>
            <pc:sldMk cId="1611048191" sldId="349"/>
            <ac:picMk id="6" creationId="{C9270095-D18C-A9D6-6228-B54850985DD8}"/>
          </ac:picMkLst>
        </pc:picChg>
        <pc:picChg chg="del">
          <ac:chgData name="Dorian Zieliński" userId="S::dzielinski@promienna.onmicrosoft.com::43bad482-3497-46ea-a630-03d26794a84b" providerId="AD" clId="Web-{9771FD21-2EA3-48AD-3315-802A6CE40E23}" dt="2022-04-23T14:55:25.788" v="2104"/>
          <ac:picMkLst>
            <pc:docMk/>
            <pc:sldMk cId="1611048191" sldId="349"/>
            <ac:picMk id="7" creationId="{CEE4A83C-704F-4C69-2CDC-FA51259F3205}"/>
          </ac:picMkLst>
        </pc:picChg>
      </pc:sldChg>
      <pc:sldChg chg="new del">
        <pc:chgData name="Dorian Zieliński" userId="S::dzielinski@promienna.onmicrosoft.com::43bad482-3497-46ea-a630-03d26794a84b" providerId="AD" clId="Web-{9771FD21-2EA3-48AD-3315-802A6CE40E23}" dt="2022-04-23T14:57:42.937" v="2121"/>
        <pc:sldMkLst>
          <pc:docMk/>
          <pc:sldMk cId="642751725" sldId="350"/>
        </pc:sldMkLst>
      </pc:sldChg>
      <pc:sldChg chg="addSp delSp modSp add ord replId modTransition">
        <pc:chgData name="Dorian Zieliński" userId="S::dzielinski@promienna.onmicrosoft.com::43bad482-3497-46ea-a630-03d26794a84b" providerId="AD" clId="Web-{9771FD21-2EA3-48AD-3315-802A6CE40E23}" dt="2022-04-23T16:43:01.868" v="3178" actId="14100"/>
        <pc:sldMkLst>
          <pc:docMk/>
          <pc:sldMk cId="197467698" sldId="351"/>
        </pc:sldMkLst>
        <pc:spChg chg="mod">
          <ac:chgData name="Dorian Zieliński" userId="S::dzielinski@promienna.onmicrosoft.com::43bad482-3497-46ea-a630-03d26794a84b" providerId="AD" clId="Web-{9771FD21-2EA3-48AD-3315-802A6CE40E23}" dt="2022-04-23T16:43:01.868" v="3178" actId="14100"/>
          <ac:spMkLst>
            <pc:docMk/>
            <pc:sldMk cId="197467698" sldId="351"/>
            <ac:spMk id="4" creationId="{37699CB6-8B81-2D3C-97D4-832E138F915B}"/>
          </ac:spMkLst>
        </pc:spChg>
        <pc:spChg chg="mod">
          <ac:chgData name="Dorian Zieliński" userId="S::dzielinski@promienna.onmicrosoft.com::43bad482-3497-46ea-a630-03d26794a84b" providerId="AD" clId="Web-{9771FD21-2EA3-48AD-3315-802A6CE40E23}" dt="2022-04-23T16:42:33.285" v="3175" actId="20577"/>
          <ac:spMkLst>
            <pc:docMk/>
            <pc:sldMk cId="197467698" sldId="351"/>
            <ac:spMk id="5" creationId="{2544B9FE-7A67-4467-DB27-509592458EBF}"/>
          </ac:spMkLst>
        </pc:spChg>
        <pc:spChg chg="del">
          <ac:chgData name="Dorian Zieliński" userId="S::dzielinski@promienna.onmicrosoft.com::43bad482-3497-46ea-a630-03d26794a84b" providerId="AD" clId="Web-{9771FD21-2EA3-48AD-3315-802A6CE40E23}" dt="2022-04-23T15:04:14.224" v="2191"/>
          <ac:spMkLst>
            <pc:docMk/>
            <pc:sldMk cId="197467698" sldId="351"/>
            <ac:spMk id="48" creationId="{1EE70AE2-832E-4D1F-A983-946F2217D128}"/>
          </ac:spMkLst>
        </pc:spChg>
        <pc:spChg chg="add">
          <ac:chgData name="Dorian Zieliński" userId="S::dzielinski@promienna.onmicrosoft.com::43bad482-3497-46ea-a630-03d26794a84b" providerId="AD" clId="Web-{9771FD21-2EA3-48AD-3315-802A6CE40E23}" dt="2022-04-23T15:04:14.224" v="2191"/>
          <ac:spMkLst>
            <pc:docMk/>
            <pc:sldMk cId="197467698" sldId="351"/>
            <ac:spMk id="54" creationId="{2172A0AC-3DCE-4672-BCAF-28FEF91F6020}"/>
          </ac:spMkLst>
        </pc:spChg>
        <pc:spChg chg="add">
          <ac:chgData name="Dorian Zieliński" userId="S::dzielinski@promienna.onmicrosoft.com::43bad482-3497-46ea-a630-03d26794a84b" providerId="AD" clId="Web-{9771FD21-2EA3-48AD-3315-802A6CE40E23}" dt="2022-04-23T15:04:14.224" v="2191"/>
          <ac:spMkLst>
            <pc:docMk/>
            <pc:sldMk cId="197467698" sldId="351"/>
            <ac:spMk id="56" creationId="{AE6F1C77-EDC9-4C5F-8C1C-62DD46BDA3C3}"/>
          </ac:spMkLst>
        </pc:spChg>
        <pc:grpChg chg="del">
          <ac:chgData name="Dorian Zieliński" userId="S::dzielinski@promienna.onmicrosoft.com::43bad482-3497-46ea-a630-03d26794a84b" providerId="AD" clId="Web-{9771FD21-2EA3-48AD-3315-802A6CE40E23}" dt="2022-04-23T15:04:14.224" v="2191"/>
          <ac:grpSpMkLst>
            <pc:docMk/>
            <pc:sldMk cId="197467698" sldId="351"/>
            <ac:grpSpMk id="49" creationId="{7594B485-3656-43C7-AB7B-F237101E3282}"/>
          </ac:grpSpMkLst>
        </pc:grpChg>
        <pc:picChg chg="del">
          <ac:chgData name="Dorian Zieliński" userId="S::dzielinski@promienna.onmicrosoft.com::43bad482-3497-46ea-a630-03d26794a84b" providerId="AD" clId="Web-{9771FD21-2EA3-48AD-3315-802A6CE40E23}" dt="2022-04-23T14:57:55.828" v="2122"/>
          <ac:picMkLst>
            <pc:docMk/>
            <pc:sldMk cId="197467698" sldId="351"/>
            <ac:picMk id="2" creationId="{532A4165-F914-820D-DA0C-486114D2E62A}"/>
          </ac:picMkLst>
        </pc:picChg>
        <pc:picChg chg="del">
          <ac:chgData name="Dorian Zieliński" userId="S::dzielinski@promienna.onmicrosoft.com::43bad482-3497-46ea-a630-03d26794a84b" providerId="AD" clId="Web-{9771FD21-2EA3-48AD-3315-802A6CE40E23}" dt="2022-04-23T14:58:19.657" v="2125"/>
          <ac:picMkLst>
            <pc:docMk/>
            <pc:sldMk cId="197467698" sldId="351"/>
            <ac:picMk id="3" creationId="{ED15F97D-E72B-7EE8-1358-3256575BF159}"/>
          </ac:picMkLst>
        </pc:picChg>
        <pc:picChg chg="add mod ord">
          <ac:chgData name="Dorian Zieliński" userId="S::dzielinski@promienna.onmicrosoft.com::43bad482-3497-46ea-a630-03d26794a84b" providerId="AD" clId="Web-{9771FD21-2EA3-48AD-3315-802A6CE40E23}" dt="2022-04-23T15:04:14.224" v="2191"/>
          <ac:picMkLst>
            <pc:docMk/>
            <pc:sldMk cId="197467698" sldId="351"/>
            <ac:picMk id="6" creationId="{5A817000-0373-F299-5101-C1A847DF1787}"/>
          </ac:picMkLst>
        </pc:picChg>
        <pc:picChg chg="add mod">
          <ac:chgData name="Dorian Zieliński" userId="S::dzielinski@promienna.onmicrosoft.com::43bad482-3497-46ea-a630-03d26794a84b" providerId="AD" clId="Web-{9771FD21-2EA3-48AD-3315-802A6CE40E23}" dt="2022-04-23T15:18:22.115" v="2290" actId="1076"/>
          <ac:picMkLst>
            <pc:docMk/>
            <pc:sldMk cId="197467698" sldId="351"/>
            <ac:picMk id="7" creationId="{9FA80D15-7F8A-B1DD-A25B-088C362C61BD}"/>
          </ac:picMkLst>
        </pc:picChg>
      </pc:sldChg>
      <pc:sldChg chg="new del">
        <pc:chgData name="Dorian Zieliński" userId="S::dzielinski@promienna.onmicrosoft.com::43bad482-3497-46ea-a630-03d26794a84b" providerId="AD" clId="Web-{9771FD21-2EA3-48AD-3315-802A6CE40E23}" dt="2022-04-23T15:01:17.558" v="2156"/>
        <pc:sldMkLst>
          <pc:docMk/>
          <pc:sldMk cId="3389706961" sldId="352"/>
        </pc:sldMkLst>
      </pc:sldChg>
      <pc:sldChg chg="addSp delSp modSp add ord replId modTransition">
        <pc:chgData name="Dorian Zieliński" userId="S::dzielinski@promienna.onmicrosoft.com::43bad482-3497-46ea-a630-03d26794a84b" providerId="AD" clId="Web-{9771FD21-2EA3-48AD-3315-802A6CE40E23}" dt="2022-04-23T16:43:38.449" v="3184" actId="1076"/>
        <pc:sldMkLst>
          <pc:docMk/>
          <pc:sldMk cId="3021432953" sldId="353"/>
        </pc:sldMkLst>
        <pc:spChg chg="del">
          <ac:chgData name="Dorian Zieliński" userId="S::dzielinski@promienna.onmicrosoft.com::43bad482-3497-46ea-a630-03d26794a84b" providerId="AD" clId="Web-{9771FD21-2EA3-48AD-3315-802A6CE40E23}" dt="2022-04-23T15:01:38.169" v="2162"/>
          <ac:spMkLst>
            <pc:docMk/>
            <pc:sldMk cId="3021432953" sldId="353"/>
            <ac:spMk id="4" creationId="{37699CB6-8B81-2D3C-97D4-832E138F915B}"/>
          </ac:spMkLst>
        </pc:spChg>
        <pc:spChg chg="mod">
          <ac:chgData name="Dorian Zieliński" userId="S::dzielinski@promienna.onmicrosoft.com::43bad482-3497-46ea-a630-03d26794a84b" providerId="AD" clId="Web-{9771FD21-2EA3-48AD-3315-802A6CE40E23}" dt="2022-04-23T16:43:25.542" v="3182" actId="20577"/>
          <ac:spMkLst>
            <pc:docMk/>
            <pc:sldMk cId="3021432953" sldId="353"/>
            <ac:spMk id="5" creationId="{2544B9FE-7A67-4467-DB27-509592458EBF}"/>
          </ac:spMkLst>
        </pc:spChg>
        <pc:spChg chg="add mod">
          <ac:chgData name="Dorian Zieliński" userId="S::dzielinski@promienna.onmicrosoft.com::43bad482-3497-46ea-a630-03d26794a84b" providerId="AD" clId="Web-{9771FD21-2EA3-48AD-3315-802A6CE40E23}" dt="2022-04-23T15:03:42.191" v="2186" actId="20577"/>
          <ac:spMkLst>
            <pc:docMk/>
            <pc:sldMk cId="3021432953" sldId="353"/>
            <ac:spMk id="9" creationId="{6DCF3655-AC13-DDFF-16F3-23A9AEFFC8A4}"/>
          </ac:spMkLst>
        </pc:spChg>
        <pc:spChg chg="add mod">
          <ac:chgData name="Dorian Zieliński" userId="S::dzielinski@promienna.onmicrosoft.com::43bad482-3497-46ea-a630-03d26794a84b" providerId="AD" clId="Web-{9771FD21-2EA3-48AD-3315-802A6CE40E23}" dt="2022-04-23T16:43:38.449" v="3184" actId="1076"/>
          <ac:spMkLst>
            <pc:docMk/>
            <pc:sldMk cId="3021432953" sldId="353"/>
            <ac:spMk id="10" creationId="{D5E5A565-083F-1219-A8FF-9F01DA14E8B7}"/>
          </ac:spMkLst>
        </pc:spChg>
        <pc:spChg chg="add mod">
          <ac:chgData name="Dorian Zieliński" userId="S::dzielinski@promienna.onmicrosoft.com::43bad482-3497-46ea-a630-03d26794a84b" providerId="AD" clId="Web-{9771FD21-2EA3-48AD-3315-802A6CE40E23}" dt="2022-04-23T15:04:01.114" v="2190" actId="1076"/>
          <ac:spMkLst>
            <pc:docMk/>
            <pc:sldMk cId="3021432953" sldId="353"/>
            <ac:spMk id="11" creationId="{AFC5BB25-FE82-492B-B5F7-6EA7B51766DC}"/>
          </ac:spMkLst>
        </pc:spChg>
        <pc:picChg chg="add mod">
          <ac:chgData name="Dorian Zieliński" userId="S::dzielinski@promienna.onmicrosoft.com::43bad482-3497-46ea-a630-03d26794a84b" providerId="AD" clId="Web-{9771FD21-2EA3-48AD-3315-802A6CE40E23}" dt="2022-04-23T15:01:56.889" v="2166" actId="1076"/>
          <ac:picMkLst>
            <pc:docMk/>
            <pc:sldMk cId="3021432953" sldId="353"/>
            <ac:picMk id="2" creationId="{307F98FF-2E6B-B30D-164F-CC9FD429BA5E}"/>
          </ac:picMkLst>
        </pc:picChg>
        <pc:picChg chg="add mod">
          <ac:chgData name="Dorian Zieliński" userId="S::dzielinski@promienna.onmicrosoft.com::43bad482-3497-46ea-a630-03d26794a84b" providerId="AD" clId="Web-{9771FD21-2EA3-48AD-3315-802A6CE40E23}" dt="2022-04-23T15:03:50.114" v="2187" actId="1076"/>
          <ac:picMkLst>
            <pc:docMk/>
            <pc:sldMk cId="3021432953" sldId="353"/>
            <ac:picMk id="3" creationId="{B9E85F38-398C-572C-A918-B8687CA2EEBA}"/>
          </ac:picMkLst>
        </pc:picChg>
        <pc:picChg chg="del">
          <ac:chgData name="Dorian Zieliński" userId="S::dzielinski@promienna.onmicrosoft.com::43bad482-3497-46ea-a630-03d26794a84b" providerId="AD" clId="Web-{9771FD21-2EA3-48AD-3315-802A6CE40E23}" dt="2022-04-23T15:01:50.263" v="2163"/>
          <ac:picMkLst>
            <pc:docMk/>
            <pc:sldMk cId="3021432953" sldId="353"/>
            <ac:picMk id="6" creationId="{5A817000-0373-F299-5101-C1A847DF1787}"/>
          </ac:picMkLst>
        </pc:picChg>
        <pc:picChg chg="del">
          <ac:chgData name="Dorian Zieliński" userId="S::dzielinski@promienna.onmicrosoft.com::43bad482-3497-46ea-a630-03d26794a84b" providerId="AD" clId="Web-{9771FD21-2EA3-48AD-3315-802A6CE40E23}" dt="2022-04-23T15:01:51.201" v="2164"/>
          <ac:picMkLst>
            <pc:docMk/>
            <pc:sldMk cId="3021432953" sldId="353"/>
            <ac:picMk id="7" creationId="{9FA80D15-7F8A-B1DD-A25B-088C362C61BD}"/>
          </ac:picMkLst>
        </pc:picChg>
        <pc:picChg chg="add mod">
          <ac:chgData name="Dorian Zieliński" userId="S::dzielinski@promienna.onmicrosoft.com::43bad482-3497-46ea-a630-03d26794a84b" providerId="AD" clId="Web-{9771FD21-2EA3-48AD-3315-802A6CE40E23}" dt="2022-04-23T15:03:57.614" v="2189" actId="1076"/>
          <ac:picMkLst>
            <pc:docMk/>
            <pc:sldMk cId="3021432953" sldId="353"/>
            <ac:picMk id="8" creationId="{7388E856-CA6D-4FDE-5773-6EDBBDD68C4F}"/>
          </ac:picMkLst>
        </pc:picChg>
      </pc:sldChg>
      <pc:sldChg chg="new del">
        <pc:chgData name="Dorian Zieliński" userId="S::dzielinski@promienna.onmicrosoft.com::43bad482-3497-46ea-a630-03d26794a84b" providerId="AD" clId="Web-{9771FD21-2EA3-48AD-3315-802A6CE40E23}" dt="2022-04-23T15:09:53.743" v="2210"/>
        <pc:sldMkLst>
          <pc:docMk/>
          <pc:sldMk cId="2515053672" sldId="354"/>
        </pc:sldMkLst>
      </pc:sldChg>
      <pc:sldChg chg="addSp delSp modSp add mod ord replId modTransition setClrOvrMap">
        <pc:chgData name="Dorian Zieliński" userId="S::dzielinski@promienna.onmicrosoft.com::43bad482-3497-46ea-a630-03d26794a84b" providerId="AD" clId="Web-{9771FD21-2EA3-48AD-3315-802A6CE40E23}" dt="2022-04-23T16:44:52.203" v="3195" actId="1076"/>
        <pc:sldMkLst>
          <pc:docMk/>
          <pc:sldMk cId="1264645289" sldId="355"/>
        </pc:sldMkLst>
        <pc:spChg chg="mod">
          <ac:chgData name="Dorian Zieliński" userId="S::dzielinski@promienna.onmicrosoft.com::43bad482-3497-46ea-a630-03d26794a84b" providerId="AD" clId="Web-{9771FD21-2EA3-48AD-3315-802A6CE40E23}" dt="2022-04-23T16:44:24.998" v="3191" actId="20577"/>
          <ac:spMkLst>
            <pc:docMk/>
            <pc:sldMk cId="1264645289" sldId="355"/>
            <ac:spMk id="4" creationId="{37699CB6-8B81-2D3C-97D4-832E138F915B}"/>
          </ac:spMkLst>
        </pc:spChg>
        <pc:spChg chg="mod">
          <ac:chgData name="Dorian Zieliński" userId="S::dzielinski@promienna.onmicrosoft.com::43bad482-3497-46ea-a630-03d26794a84b" providerId="AD" clId="Web-{9771FD21-2EA3-48AD-3315-802A6CE40E23}" dt="2022-04-23T16:44:52.203" v="3195" actId="1076"/>
          <ac:spMkLst>
            <pc:docMk/>
            <pc:sldMk cId="1264645289" sldId="355"/>
            <ac:spMk id="5" creationId="{2544B9FE-7A67-4467-DB27-509592458EBF}"/>
          </ac:spMkLst>
        </pc:spChg>
        <pc:spChg chg="del">
          <ac:chgData name="Dorian Zieliński" userId="S::dzielinski@promienna.onmicrosoft.com::43bad482-3497-46ea-a630-03d26794a84b" providerId="AD" clId="Web-{9771FD21-2EA3-48AD-3315-802A6CE40E23}" dt="2022-04-23T15:24:48.997" v="2358"/>
          <ac:spMkLst>
            <pc:docMk/>
            <pc:sldMk cId="1264645289" sldId="355"/>
            <ac:spMk id="54" creationId="{2172A0AC-3DCE-4672-BCAF-28FEF91F6020}"/>
          </ac:spMkLst>
        </pc:spChg>
        <pc:spChg chg="del">
          <ac:chgData name="Dorian Zieliński" userId="S::dzielinski@promienna.onmicrosoft.com::43bad482-3497-46ea-a630-03d26794a84b" providerId="AD" clId="Web-{9771FD21-2EA3-48AD-3315-802A6CE40E23}" dt="2022-04-23T15:24:48.997" v="2358"/>
          <ac:spMkLst>
            <pc:docMk/>
            <pc:sldMk cId="1264645289" sldId="355"/>
            <ac:spMk id="56" creationId="{AE6F1C77-EDC9-4C5F-8C1C-62DD46BDA3C3}"/>
          </ac:spMkLst>
        </pc:spChg>
        <pc:spChg chg="add">
          <ac:chgData name="Dorian Zieliński" userId="S::dzielinski@promienna.onmicrosoft.com::43bad482-3497-46ea-a630-03d26794a84b" providerId="AD" clId="Web-{9771FD21-2EA3-48AD-3315-802A6CE40E23}" dt="2022-04-23T15:24:48.997" v="2358"/>
          <ac:spMkLst>
            <pc:docMk/>
            <pc:sldMk cId="1264645289" sldId="355"/>
            <ac:spMk id="61" creationId="{C5E6CFF1-2F42-4E10-9A97-F116F46F53FE}"/>
          </ac:spMkLst>
        </pc:spChg>
        <pc:picChg chg="add mod ord">
          <ac:chgData name="Dorian Zieliński" userId="S::dzielinski@promienna.onmicrosoft.com::43bad482-3497-46ea-a630-03d26794a84b" providerId="AD" clId="Web-{9771FD21-2EA3-48AD-3315-802A6CE40E23}" dt="2022-04-23T15:24:48.997" v="2358"/>
          <ac:picMkLst>
            <pc:docMk/>
            <pc:sldMk cId="1264645289" sldId="355"/>
            <ac:picMk id="2" creationId="{2C5511DE-E902-9C03-2A9C-5480D4E2341D}"/>
          </ac:picMkLst>
        </pc:picChg>
        <pc:picChg chg="del">
          <ac:chgData name="Dorian Zieliński" userId="S::dzielinski@promienna.onmicrosoft.com::43bad482-3497-46ea-a630-03d26794a84b" providerId="AD" clId="Web-{9771FD21-2EA3-48AD-3315-802A6CE40E23}" dt="2022-04-23T15:22:01.846" v="2324"/>
          <ac:picMkLst>
            <pc:docMk/>
            <pc:sldMk cId="1264645289" sldId="355"/>
            <ac:picMk id="6" creationId="{5A817000-0373-F299-5101-C1A847DF1787}"/>
          </ac:picMkLst>
        </pc:picChg>
        <pc:picChg chg="del">
          <ac:chgData name="Dorian Zieliński" userId="S::dzielinski@promienna.onmicrosoft.com::43bad482-3497-46ea-a630-03d26794a84b" providerId="AD" clId="Web-{9771FD21-2EA3-48AD-3315-802A6CE40E23}" dt="2022-04-23T15:21:48.939" v="2322"/>
          <ac:picMkLst>
            <pc:docMk/>
            <pc:sldMk cId="1264645289" sldId="355"/>
            <ac:picMk id="7" creationId="{9FA80D15-7F8A-B1DD-A25B-088C362C61BD}"/>
          </ac:picMkLst>
        </pc:picChg>
        <pc:cxnChg chg="add">
          <ac:chgData name="Dorian Zieliński" userId="S::dzielinski@promienna.onmicrosoft.com::43bad482-3497-46ea-a630-03d26794a84b" providerId="AD" clId="Web-{9771FD21-2EA3-48AD-3315-802A6CE40E23}" dt="2022-04-23T15:24:48.997" v="2358"/>
          <ac:cxnSpMkLst>
            <pc:docMk/>
            <pc:sldMk cId="1264645289" sldId="355"/>
            <ac:cxnSpMk id="63" creationId="{67182200-4859-4C8D-BCBB-55B245C28BA3}"/>
          </ac:cxnSpMkLst>
        </pc:cxnChg>
      </pc:sldChg>
      <pc:sldChg chg="addSp delSp modSp new mod modTransition setBg setClrOvrMap">
        <pc:chgData name="Dorian Zieliński" userId="S::dzielinski@promienna.onmicrosoft.com::43bad482-3497-46ea-a630-03d26794a84b" providerId="AD" clId="Web-{9771FD21-2EA3-48AD-3315-802A6CE40E23}" dt="2022-04-23T16:44:40.046" v="3194" actId="20577"/>
        <pc:sldMkLst>
          <pc:docMk/>
          <pc:sldMk cId="1158784100" sldId="356"/>
        </pc:sldMkLst>
        <pc:spChg chg="add mod">
          <ac:chgData name="Dorian Zieliński" userId="S::dzielinski@promienna.onmicrosoft.com::43bad482-3497-46ea-a630-03d26794a84b" providerId="AD" clId="Web-{9771FD21-2EA3-48AD-3315-802A6CE40E23}" dt="2022-04-23T15:32:00.881" v="2399" actId="1076"/>
          <ac:spMkLst>
            <pc:docMk/>
            <pc:sldMk cId="1158784100" sldId="356"/>
            <ac:spMk id="3" creationId="{E852464B-36A1-6568-64A6-E9A9BA762104}"/>
          </ac:spMkLst>
        </pc:spChg>
        <pc:spChg chg="add mod">
          <ac:chgData name="Dorian Zieliński" userId="S::dzielinski@promienna.onmicrosoft.com::43bad482-3497-46ea-a630-03d26794a84b" providerId="AD" clId="Web-{9771FD21-2EA3-48AD-3315-802A6CE40E23}" dt="2022-04-23T16:44:40.046" v="3194" actId="20577"/>
          <ac:spMkLst>
            <pc:docMk/>
            <pc:sldMk cId="1158784100" sldId="356"/>
            <ac:spMk id="4" creationId="{E868A8C9-204F-6938-DE77-C0227A26A539}"/>
          </ac:spMkLst>
        </pc:spChg>
        <pc:spChg chg="add">
          <ac:chgData name="Dorian Zieliński" userId="S::dzielinski@promienna.onmicrosoft.com::43bad482-3497-46ea-a630-03d26794a84b" providerId="AD" clId="Web-{9771FD21-2EA3-48AD-3315-802A6CE40E23}" dt="2022-04-23T15:31:08.096" v="2390"/>
          <ac:spMkLst>
            <pc:docMk/>
            <pc:sldMk cId="1158784100" sldId="356"/>
            <ac:spMk id="8" creationId="{C5E6CFF1-2F42-4E10-9A97-F116F46F53FE}"/>
          </ac:spMkLst>
        </pc:spChg>
        <pc:picChg chg="add mod">
          <ac:chgData name="Dorian Zieliński" userId="S::dzielinski@promienna.onmicrosoft.com::43bad482-3497-46ea-a630-03d26794a84b" providerId="AD" clId="Web-{9771FD21-2EA3-48AD-3315-802A6CE40E23}" dt="2022-04-23T15:31:57.021" v="2398" actId="1076"/>
          <ac:picMkLst>
            <pc:docMk/>
            <pc:sldMk cId="1158784100" sldId="356"/>
            <ac:picMk id="2" creationId="{694213F9-6210-601A-AC07-7D510CADE364}"/>
          </ac:picMkLst>
        </pc:picChg>
        <pc:picChg chg="add del mod">
          <ac:chgData name="Dorian Zieliński" userId="S::dzielinski@promienna.onmicrosoft.com::43bad482-3497-46ea-a630-03d26794a84b" providerId="AD" clId="Web-{9771FD21-2EA3-48AD-3315-802A6CE40E23}" dt="2022-04-23T15:42:05.790" v="2651"/>
          <ac:picMkLst>
            <pc:docMk/>
            <pc:sldMk cId="1158784100" sldId="356"/>
            <ac:picMk id="5" creationId="{D8FF9BB7-726D-D900-7B2F-88849E0AC5AF}"/>
          </ac:picMkLst>
        </pc:picChg>
        <pc:cxnChg chg="add">
          <ac:chgData name="Dorian Zieliński" userId="S::dzielinski@promienna.onmicrosoft.com::43bad482-3497-46ea-a630-03d26794a84b" providerId="AD" clId="Web-{9771FD21-2EA3-48AD-3315-802A6CE40E23}" dt="2022-04-23T15:31:08.096" v="2390"/>
          <ac:cxnSpMkLst>
            <pc:docMk/>
            <pc:sldMk cId="1158784100" sldId="356"/>
            <ac:cxnSpMk id="10" creationId="{67182200-4859-4C8D-BCBB-55B245C28BA3}"/>
          </ac:cxnSpMkLst>
        </pc:cxnChg>
      </pc:sldChg>
      <pc:sldChg chg="new del">
        <pc:chgData name="Dorian Zieliński" userId="S::dzielinski@promienna.onmicrosoft.com::43bad482-3497-46ea-a630-03d26794a84b" providerId="AD" clId="Web-{9771FD21-2EA3-48AD-3315-802A6CE40E23}" dt="2022-04-23T16:03:12.643" v="2887"/>
        <pc:sldMkLst>
          <pc:docMk/>
          <pc:sldMk cId="446111225" sldId="357"/>
        </pc:sldMkLst>
      </pc:sldChg>
      <pc:sldChg chg="addSp modSp new del mod setBg setClrOvrMap">
        <pc:chgData name="Dorian Zieliński" userId="S::dzielinski@promienna.onmicrosoft.com::43bad482-3497-46ea-a630-03d26794a84b" providerId="AD" clId="Web-{9771FD21-2EA3-48AD-3315-802A6CE40E23}" dt="2022-04-23T15:37:53.900" v="2507"/>
        <pc:sldMkLst>
          <pc:docMk/>
          <pc:sldMk cId="2750288245" sldId="357"/>
        </pc:sldMkLst>
        <pc:spChg chg="add mod">
          <ac:chgData name="Dorian Zieliński" userId="S::dzielinski@promienna.onmicrosoft.com::43bad482-3497-46ea-a630-03d26794a84b" providerId="AD" clId="Web-{9771FD21-2EA3-48AD-3315-802A6CE40E23}" dt="2022-04-23T15:37:47.181" v="2506"/>
          <ac:spMkLst>
            <pc:docMk/>
            <pc:sldMk cId="2750288245" sldId="357"/>
            <ac:spMk id="3" creationId="{29D7FC85-83FE-3756-A433-110838FF0B03}"/>
          </ac:spMkLst>
        </pc:spChg>
        <pc:spChg chg="add">
          <ac:chgData name="Dorian Zieliński" userId="S::dzielinski@promienna.onmicrosoft.com::43bad482-3497-46ea-a630-03d26794a84b" providerId="AD" clId="Web-{9771FD21-2EA3-48AD-3315-802A6CE40E23}" dt="2022-04-23T15:37:47.181" v="2506"/>
          <ac:spMkLst>
            <pc:docMk/>
            <pc:sldMk cId="2750288245" sldId="357"/>
            <ac:spMk id="8" creationId="{C5E6CFF1-2F42-4E10-9A97-F116F46F53FE}"/>
          </ac:spMkLst>
        </pc:spChg>
        <pc:picChg chg="add mod">
          <ac:chgData name="Dorian Zieliński" userId="S::dzielinski@promienna.onmicrosoft.com::43bad482-3497-46ea-a630-03d26794a84b" providerId="AD" clId="Web-{9771FD21-2EA3-48AD-3315-802A6CE40E23}" dt="2022-04-23T15:37:47.181" v="2506"/>
          <ac:picMkLst>
            <pc:docMk/>
            <pc:sldMk cId="2750288245" sldId="357"/>
            <ac:picMk id="2" creationId="{30220F30-14C1-9F91-DA50-C9A34A9493D2}"/>
          </ac:picMkLst>
        </pc:picChg>
        <pc:cxnChg chg="add">
          <ac:chgData name="Dorian Zieliński" userId="S::dzielinski@promienna.onmicrosoft.com::43bad482-3497-46ea-a630-03d26794a84b" providerId="AD" clId="Web-{9771FD21-2EA3-48AD-3315-802A6CE40E23}" dt="2022-04-23T15:37:47.181" v="2506"/>
          <ac:cxnSpMkLst>
            <pc:docMk/>
            <pc:sldMk cId="2750288245" sldId="357"/>
            <ac:cxnSpMk id="10" creationId="{67182200-4859-4C8D-BCBB-55B245C28BA3}"/>
          </ac:cxnSpMkLst>
        </pc:cxnChg>
      </pc:sldChg>
      <pc:sldChg chg="addSp delSp modSp add del mod ord replId setBg">
        <pc:chgData name="Dorian Zieliński" userId="S::dzielinski@promienna.onmicrosoft.com::43bad482-3497-46ea-a630-03d26794a84b" providerId="AD" clId="Web-{9771FD21-2EA3-48AD-3315-802A6CE40E23}" dt="2022-04-23T16:17:29.159" v="2992"/>
        <pc:sldMkLst>
          <pc:docMk/>
          <pc:sldMk cId="482221825" sldId="358"/>
        </pc:sldMkLst>
        <pc:spChg chg="add mod">
          <ac:chgData name="Dorian Zieliński" userId="S::dzielinski@promienna.onmicrosoft.com::43bad482-3497-46ea-a630-03d26794a84b" providerId="AD" clId="Web-{9771FD21-2EA3-48AD-3315-802A6CE40E23}" dt="2022-04-23T15:59:31.177" v="2873" actId="20577"/>
          <ac:spMkLst>
            <pc:docMk/>
            <pc:sldMk cId="482221825" sldId="358"/>
            <ac:spMk id="4" creationId="{B543DE84-A8F6-E070-C1AD-B660E1A37A2E}"/>
          </ac:spMkLst>
        </pc:spChg>
        <pc:spChg chg="add mod">
          <ac:chgData name="Dorian Zieliński" userId="S::dzielinski@promienna.onmicrosoft.com::43bad482-3497-46ea-a630-03d26794a84b" providerId="AD" clId="Web-{9771FD21-2EA3-48AD-3315-802A6CE40E23}" dt="2022-04-23T16:00:24.274" v="2883" actId="20577"/>
          <ac:spMkLst>
            <pc:docMk/>
            <pc:sldMk cId="482221825" sldId="358"/>
            <ac:spMk id="5" creationId="{0E62A637-AB65-12FC-FD2B-B5DCA7FF2308}"/>
          </ac:spMkLst>
        </pc:spChg>
        <pc:spChg chg="del">
          <ac:chgData name="Dorian Zieliński" userId="S::dzielinski@promienna.onmicrosoft.com::43bad482-3497-46ea-a630-03d26794a84b" providerId="AD" clId="Web-{9771FD21-2EA3-48AD-3315-802A6CE40E23}" dt="2022-04-23T15:44:28.907" v="2657"/>
          <ac:spMkLst>
            <pc:docMk/>
            <pc:sldMk cId="482221825" sldId="358"/>
            <ac:spMk id="6" creationId="{0D2E5D7D-E353-E7A0-5FB3-D1C28C5072B9}"/>
          </ac:spMkLst>
        </pc:spChg>
        <pc:spChg chg="del">
          <ac:chgData name="Dorian Zieliński" userId="S::dzielinski@promienna.onmicrosoft.com::43bad482-3497-46ea-a630-03d26794a84b" providerId="AD" clId="Web-{9771FD21-2EA3-48AD-3315-802A6CE40E23}" dt="2022-04-23T15:46:40.805" v="2670"/>
          <ac:spMkLst>
            <pc:docMk/>
            <pc:sldMk cId="482221825" sldId="358"/>
            <ac:spMk id="27" creationId="{EE1FC7B4-E4A7-4452-B413-1A623E3A7230}"/>
          </ac:spMkLst>
        </pc:spChg>
        <pc:spChg chg="del">
          <ac:chgData name="Dorian Zieliński" userId="S::dzielinski@promienna.onmicrosoft.com::43bad482-3497-46ea-a630-03d26794a84b" providerId="AD" clId="Web-{9771FD21-2EA3-48AD-3315-802A6CE40E23}" dt="2022-04-23T15:46:40.805" v="2670"/>
          <ac:spMkLst>
            <pc:docMk/>
            <pc:sldMk cId="482221825" sldId="358"/>
            <ac:spMk id="29" creationId="{E0709AF0-24F0-4486-B189-BE6386BDB198}"/>
          </ac:spMkLst>
        </pc:spChg>
        <pc:spChg chg="del">
          <ac:chgData name="Dorian Zieliński" userId="S::dzielinski@promienna.onmicrosoft.com::43bad482-3497-46ea-a630-03d26794a84b" providerId="AD" clId="Web-{9771FD21-2EA3-48AD-3315-802A6CE40E23}" dt="2022-04-23T15:46:40.805" v="2670"/>
          <ac:spMkLst>
            <pc:docMk/>
            <pc:sldMk cId="482221825" sldId="358"/>
            <ac:spMk id="31" creationId="{FBE3B62F-5853-4A3C-B050-6186351A7176}"/>
          </ac:spMkLst>
        </pc:spChg>
        <pc:spChg chg="add">
          <ac:chgData name="Dorian Zieliński" userId="S::dzielinski@promienna.onmicrosoft.com::43bad482-3497-46ea-a630-03d26794a84b" providerId="AD" clId="Web-{9771FD21-2EA3-48AD-3315-802A6CE40E23}" dt="2022-04-23T15:46:40.805" v="2670"/>
          <ac:spMkLst>
            <pc:docMk/>
            <pc:sldMk cId="482221825" sldId="358"/>
            <ac:spMk id="36" creationId="{C5E6CFF1-2F42-4E10-9A97-F116F46F53FE}"/>
          </ac:spMkLst>
        </pc:spChg>
        <pc:picChg chg="del mod">
          <ac:chgData name="Dorian Zieliński" userId="S::dzielinski@promienna.onmicrosoft.com::43bad482-3497-46ea-a630-03d26794a84b" providerId="AD" clId="Web-{9771FD21-2EA3-48AD-3315-802A6CE40E23}" dt="2022-04-23T15:45:17.801" v="2659"/>
          <ac:picMkLst>
            <pc:docMk/>
            <pc:sldMk cId="482221825" sldId="358"/>
            <ac:picMk id="2" creationId="{77EC904D-404F-B7E5-0094-0017323DD3FC}"/>
          </ac:picMkLst>
        </pc:picChg>
        <pc:picChg chg="add mod">
          <ac:chgData name="Dorian Zieliński" userId="S::dzielinski@promienna.onmicrosoft.com::43bad482-3497-46ea-a630-03d26794a84b" providerId="AD" clId="Web-{9771FD21-2EA3-48AD-3315-802A6CE40E23}" dt="2022-04-23T15:46:40.805" v="2670"/>
          <ac:picMkLst>
            <pc:docMk/>
            <pc:sldMk cId="482221825" sldId="358"/>
            <ac:picMk id="3" creationId="{3F95F1F9-F021-285B-E0F0-B2FAE1C0DBD6}"/>
          </ac:picMkLst>
        </pc:picChg>
        <pc:cxnChg chg="add">
          <ac:chgData name="Dorian Zieliński" userId="S::dzielinski@promienna.onmicrosoft.com::43bad482-3497-46ea-a630-03d26794a84b" providerId="AD" clId="Web-{9771FD21-2EA3-48AD-3315-802A6CE40E23}" dt="2022-04-23T15:46:40.805" v="2670"/>
          <ac:cxnSpMkLst>
            <pc:docMk/>
            <pc:sldMk cId="482221825" sldId="358"/>
            <ac:cxnSpMk id="38" creationId="{67182200-4859-4C8D-BCBB-55B245C28BA3}"/>
          </ac:cxnSpMkLst>
        </pc:cxnChg>
      </pc:sldChg>
      <pc:sldChg chg="addSp delSp modSp add del ord replId">
        <pc:chgData name="Dorian Zieliński" userId="S::dzielinski@promienna.onmicrosoft.com::43bad482-3497-46ea-a630-03d26794a84b" providerId="AD" clId="Web-{9771FD21-2EA3-48AD-3315-802A6CE40E23}" dt="2022-04-23T16:17:49.520" v="2993"/>
        <pc:sldMkLst>
          <pc:docMk/>
          <pc:sldMk cId="2778719898" sldId="359"/>
        </pc:sldMkLst>
        <pc:spChg chg="mod">
          <ac:chgData name="Dorian Zieliński" userId="S::dzielinski@promienna.onmicrosoft.com::43bad482-3497-46ea-a630-03d26794a84b" providerId="AD" clId="Web-{9771FD21-2EA3-48AD-3315-802A6CE40E23}" dt="2022-04-23T16:04:09.224" v="2898" actId="20577"/>
          <ac:spMkLst>
            <pc:docMk/>
            <pc:sldMk cId="2778719898" sldId="359"/>
            <ac:spMk id="6" creationId="{0D2E5D7D-E353-E7A0-5FB3-D1C28C5072B9}"/>
          </ac:spMkLst>
        </pc:spChg>
        <pc:spChg chg="add mod">
          <ac:chgData name="Dorian Zieliński" userId="S::dzielinski@promienna.onmicrosoft.com::43bad482-3497-46ea-a630-03d26794a84b" providerId="AD" clId="Web-{9771FD21-2EA3-48AD-3315-802A6CE40E23}" dt="2022-04-23T16:14:41.290" v="2957" actId="20577"/>
          <ac:spMkLst>
            <pc:docMk/>
            <pc:sldMk cId="2778719898" sldId="359"/>
            <ac:spMk id="7" creationId="{EEDF01A9-1D5C-3EBE-6761-68F48A03C8F3}"/>
          </ac:spMkLst>
        </pc:spChg>
        <pc:picChg chg="del">
          <ac:chgData name="Dorian Zieliński" userId="S::dzielinski@promienna.onmicrosoft.com::43bad482-3497-46ea-a630-03d26794a84b" providerId="AD" clId="Web-{9771FD21-2EA3-48AD-3315-802A6CE40E23}" dt="2022-04-23T16:03:16.002" v="2888"/>
          <ac:picMkLst>
            <pc:docMk/>
            <pc:sldMk cId="2778719898" sldId="359"/>
            <ac:picMk id="2" creationId="{77EC904D-404F-B7E5-0094-0017323DD3FC}"/>
          </ac:picMkLst>
        </pc:picChg>
        <pc:picChg chg="add del mod">
          <ac:chgData name="Dorian Zieliński" userId="S::dzielinski@promienna.onmicrosoft.com::43bad482-3497-46ea-a630-03d26794a84b" providerId="AD" clId="Web-{9771FD21-2EA3-48AD-3315-802A6CE40E23}" dt="2022-04-23T16:03:37.800" v="2892"/>
          <ac:picMkLst>
            <pc:docMk/>
            <pc:sldMk cId="2778719898" sldId="359"/>
            <ac:picMk id="3" creationId="{46064F0B-E3B8-4B18-D388-1B3C0B9EE6F0}"/>
          </ac:picMkLst>
        </pc:picChg>
        <pc:picChg chg="add del mod">
          <ac:chgData name="Dorian Zieliński" userId="S::dzielinski@promienna.onmicrosoft.com::43bad482-3497-46ea-a630-03d26794a84b" providerId="AD" clId="Web-{9771FD21-2EA3-48AD-3315-802A6CE40E23}" dt="2022-04-23T16:04:37.694" v="2905"/>
          <ac:picMkLst>
            <pc:docMk/>
            <pc:sldMk cId="2778719898" sldId="359"/>
            <ac:picMk id="4" creationId="{0F7CA129-5E35-9EBA-D6E1-D8F056A68A74}"/>
          </ac:picMkLst>
        </pc:picChg>
        <pc:picChg chg="add del mod">
          <ac:chgData name="Dorian Zieliński" userId="S::dzielinski@promienna.onmicrosoft.com::43bad482-3497-46ea-a630-03d26794a84b" providerId="AD" clId="Web-{9771FD21-2EA3-48AD-3315-802A6CE40E23}" dt="2022-04-23T16:04:49.086" v="2907"/>
          <ac:picMkLst>
            <pc:docMk/>
            <pc:sldMk cId="2778719898" sldId="359"/>
            <ac:picMk id="5" creationId="{3D5F63CE-B475-5301-1522-6778043C8922}"/>
          </ac:picMkLst>
        </pc:picChg>
      </pc:sldChg>
      <pc:sldChg chg="addSp modSp new modTransition">
        <pc:chgData name="Dorian Zieliński" userId="S::dzielinski@promienna.onmicrosoft.com::43bad482-3497-46ea-a630-03d26794a84b" providerId="AD" clId="Web-{9771FD21-2EA3-48AD-3315-802A6CE40E23}" dt="2022-04-23T16:18:27.147" v="2994"/>
        <pc:sldMkLst>
          <pc:docMk/>
          <pc:sldMk cId="1427085661" sldId="360"/>
        </pc:sldMkLst>
        <pc:spChg chg="add mod">
          <ac:chgData name="Dorian Zieliński" userId="S::dzielinski@promienna.onmicrosoft.com::43bad482-3497-46ea-a630-03d26794a84b" providerId="AD" clId="Web-{9771FD21-2EA3-48AD-3315-802A6CE40E23}" dt="2022-04-23T16:14:22.258" v="2950" actId="1076"/>
          <ac:spMkLst>
            <pc:docMk/>
            <pc:sldMk cId="1427085661" sldId="360"/>
            <ac:spMk id="3" creationId="{E79056F7-C938-975D-0408-ADB07275BB87}"/>
          </ac:spMkLst>
        </pc:spChg>
        <pc:spChg chg="add mod">
          <ac:chgData name="Dorian Zieliński" userId="S::dzielinski@promienna.onmicrosoft.com::43bad482-3497-46ea-a630-03d26794a84b" providerId="AD" clId="Web-{9771FD21-2EA3-48AD-3315-802A6CE40E23}" dt="2022-04-23T16:15:06.527" v="2967" actId="1076"/>
          <ac:spMkLst>
            <pc:docMk/>
            <pc:sldMk cId="1427085661" sldId="360"/>
            <ac:spMk id="4" creationId="{2A948A86-EA7A-F4E7-8C0D-C9619840673F}"/>
          </ac:spMkLst>
        </pc:spChg>
        <pc:picChg chg="add mod">
          <ac:chgData name="Dorian Zieliński" userId="S::dzielinski@promienna.onmicrosoft.com::43bad482-3497-46ea-a630-03d26794a84b" providerId="AD" clId="Web-{9771FD21-2EA3-48AD-3315-802A6CE40E23}" dt="2022-04-23T16:12:46.472" v="2932" actId="14100"/>
          <ac:picMkLst>
            <pc:docMk/>
            <pc:sldMk cId="1427085661" sldId="360"/>
            <ac:picMk id="2" creationId="{388D1A3B-E498-69AF-8D9D-7BC3CD8FD83D}"/>
          </ac:picMkLst>
        </pc:picChg>
      </pc:sldChg>
      <pc:sldChg chg="addSp modSp new modTransition">
        <pc:chgData name="Dorian Zieliński" userId="S::dzielinski@promienna.onmicrosoft.com::43bad482-3497-46ea-a630-03d26794a84b" providerId="AD" clId="Web-{9771FD21-2EA3-48AD-3315-802A6CE40E23}" dt="2022-04-23T16:18:27.147" v="2994"/>
        <pc:sldMkLst>
          <pc:docMk/>
          <pc:sldMk cId="3617186112" sldId="361"/>
        </pc:sldMkLst>
        <pc:spChg chg="add mod">
          <ac:chgData name="Dorian Zieliński" userId="S::dzielinski@promienna.onmicrosoft.com::43bad482-3497-46ea-a630-03d26794a84b" providerId="AD" clId="Web-{9771FD21-2EA3-48AD-3315-802A6CE40E23}" dt="2022-04-23T16:16:46.423" v="2983" actId="14100"/>
          <ac:spMkLst>
            <pc:docMk/>
            <pc:sldMk cId="3617186112" sldId="361"/>
            <ac:spMk id="3" creationId="{CA6FF9DA-C94D-8746-E44D-9672A555731C}"/>
          </ac:spMkLst>
        </pc:spChg>
        <pc:spChg chg="add mod">
          <ac:chgData name="Dorian Zieliński" userId="S::dzielinski@promienna.onmicrosoft.com::43bad482-3497-46ea-a630-03d26794a84b" providerId="AD" clId="Web-{9771FD21-2EA3-48AD-3315-802A6CE40E23}" dt="2022-04-23T16:17:23.487" v="2991" actId="20577"/>
          <ac:spMkLst>
            <pc:docMk/>
            <pc:sldMk cId="3617186112" sldId="361"/>
            <ac:spMk id="4" creationId="{0B47ED47-E53F-4D20-F824-E6DA7C592F2D}"/>
          </ac:spMkLst>
        </pc:spChg>
        <pc:picChg chg="add mod">
          <ac:chgData name="Dorian Zieliński" userId="S::dzielinski@promienna.onmicrosoft.com::43bad482-3497-46ea-a630-03d26794a84b" providerId="AD" clId="Web-{9771FD21-2EA3-48AD-3315-802A6CE40E23}" dt="2022-04-23T16:16:03.999" v="2973" actId="14100"/>
          <ac:picMkLst>
            <pc:docMk/>
            <pc:sldMk cId="3617186112" sldId="361"/>
            <ac:picMk id="2" creationId="{D1C70505-6D81-DE93-F7BA-AAA3CB2062E6}"/>
          </ac:picMkLst>
        </pc:picChg>
      </pc:sldChg>
      <pc:sldMasterChg chg="modTransition modSldLayout">
        <pc:chgData name="Dorian Zieliński" userId="S::dzielinski@promienna.onmicrosoft.com::43bad482-3497-46ea-a630-03d26794a84b" providerId="AD" clId="Web-{9771FD21-2EA3-48AD-3315-802A6CE40E23}" dt="2022-04-23T16:18:27.147" v="2994"/>
        <pc:sldMasterMkLst>
          <pc:docMk/>
          <pc:sldMasterMk cId="2460954070" sldId="2147483660"/>
        </pc:sldMasterMkLst>
        <pc:sldLayoutChg chg="modTransition">
          <pc:chgData name="Dorian Zieliński" userId="S::dzielinski@promienna.onmicrosoft.com::43bad482-3497-46ea-a630-03d26794a84b" providerId="AD" clId="Web-{9771FD21-2EA3-48AD-3315-802A6CE40E23}" dt="2022-04-23T16:18:27.147" v="2994"/>
          <pc:sldLayoutMkLst>
            <pc:docMk/>
            <pc:sldMasterMk cId="2460954070" sldId="2147483660"/>
            <pc:sldLayoutMk cId="2385387890" sldId="2147483661"/>
          </pc:sldLayoutMkLst>
        </pc:sldLayoutChg>
        <pc:sldLayoutChg chg="modTransition">
          <pc:chgData name="Dorian Zieliński" userId="S::dzielinski@promienna.onmicrosoft.com::43bad482-3497-46ea-a630-03d26794a84b" providerId="AD" clId="Web-{9771FD21-2EA3-48AD-3315-802A6CE40E23}" dt="2022-04-23T16:18:27.147" v="2994"/>
          <pc:sldLayoutMkLst>
            <pc:docMk/>
            <pc:sldMasterMk cId="2460954070" sldId="2147483660"/>
            <pc:sldLayoutMk cId="949138452" sldId="2147483662"/>
          </pc:sldLayoutMkLst>
        </pc:sldLayoutChg>
        <pc:sldLayoutChg chg="modTransition">
          <pc:chgData name="Dorian Zieliński" userId="S::dzielinski@promienna.onmicrosoft.com::43bad482-3497-46ea-a630-03d26794a84b" providerId="AD" clId="Web-{9771FD21-2EA3-48AD-3315-802A6CE40E23}" dt="2022-04-23T16:18:27.147" v="2994"/>
          <pc:sldLayoutMkLst>
            <pc:docMk/>
            <pc:sldMasterMk cId="2460954070" sldId="2147483660"/>
            <pc:sldLayoutMk cId="2591524520" sldId="2147483663"/>
          </pc:sldLayoutMkLst>
        </pc:sldLayoutChg>
        <pc:sldLayoutChg chg="modTransition">
          <pc:chgData name="Dorian Zieliński" userId="S::dzielinski@promienna.onmicrosoft.com::43bad482-3497-46ea-a630-03d26794a84b" providerId="AD" clId="Web-{9771FD21-2EA3-48AD-3315-802A6CE40E23}" dt="2022-04-23T16:18:27.147" v="2994"/>
          <pc:sldLayoutMkLst>
            <pc:docMk/>
            <pc:sldMasterMk cId="2460954070" sldId="2147483660"/>
            <pc:sldLayoutMk cId="1203092039" sldId="2147483664"/>
          </pc:sldLayoutMkLst>
        </pc:sldLayoutChg>
        <pc:sldLayoutChg chg="modTransition">
          <pc:chgData name="Dorian Zieliński" userId="S::dzielinski@promienna.onmicrosoft.com::43bad482-3497-46ea-a630-03d26794a84b" providerId="AD" clId="Web-{9771FD21-2EA3-48AD-3315-802A6CE40E23}" dt="2022-04-23T16:18:27.147" v="2994"/>
          <pc:sldLayoutMkLst>
            <pc:docMk/>
            <pc:sldMasterMk cId="2460954070" sldId="2147483660"/>
            <pc:sldLayoutMk cId="3733172339" sldId="2147483665"/>
          </pc:sldLayoutMkLst>
        </pc:sldLayoutChg>
        <pc:sldLayoutChg chg="modTransition">
          <pc:chgData name="Dorian Zieliński" userId="S::dzielinski@promienna.onmicrosoft.com::43bad482-3497-46ea-a630-03d26794a84b" providerId="AD" clId="Web-{9771FD21-2EA3-48AD-3315-802A6CE40E23}" dt="2022-04-23T16:18:27.147" v="2994"/>
          <pc:sldLayoutMkLst>
            <pc:docMk/>
            <pc:sldMasterMk cId="2460954070" sldId="2147483660"/>
            <pc:sldLayoutMk cId="3210312558" sldId="2147483666"/>
          </pc:sldLayoutMkLst>
        </pc:sldLayoutChg>
        <pc:sldLayoutChg chg="modTransition">
          <pc:chgData name="Dorian Zieliński" userId="S::dzielinski@promienna.onmicrosoft.com::43bad482-3497-46ea-a630-03d26794a84b" providerId="AD" clId="Web-{9771FD21-2EA3-48AD-3315-802A6CE40E23}" dt="2022-04-23T16:18:27.147" v="2994"/>
          <pc:sldLayoutMkLst>
            <pc:docMk/>
            <pc:sldMasterMk cId="2460954070" sldId="2147483660"/>
            <pc:sldLayoutMk cId="3146388984" sldId="2147483667"/>
          </pc:sldLayoutMkLst>
        </pc:sldLayoutChg>
        <pc:sldLayoutChg chg="modTransition">
          <pc:chgData name="Dorian Zieliński" userId="S::dzielinski@promienna.onmicrosoft.com::43bad482-3497-46ea-a630-03d26794a84b" providerId="AD" clId="Web-{9771FD21-2EA3-48AD-3315-802A6CE40E23}" dt="2022-04-23T16:18:27.147" v="2994"/>
          <pc:sldLayoutMkLst>
            <pc:docMk/>
            <pc:sldMasterMk cId="2460954070" sldId="2147483660"/>
            <pc:sldLayoutMk cId="3171841454" sldId="2147483668"/>
          </pc:sldLayoutMkLst>
        </pc:sldLayoutChg>
        <pc:sldLayoutChg chg="modTransition">
          <pc:chgData name="Dorian Zieliński" userId="S::dzielinski@promienna.onmicrosoft.com::43bad482-3497-46ea-a630-03d26794a84b" providerId="AD" clId="Web-{9771FD21-2EA3-48AD-3315-802A6CE40E23}" dt="2022-04-23T16:18:27.147" v="2994"/>
          <pc:sldLayoutMkLst>
            <pc:docMk/>
            <pc:sldMasterMk cId="2460954070" sldId="2147483660"/>
            <pc:sldLayoutMk cId="1718958274" sldId="2147483669"/>
          </pc:sldLayoutMkLst>
        </pc:sldLayoutChg>
        <pc:sldLayoutChg chg="modTransition">
          <pc:chgData name="Dorian Zieliński" userId="S::dzielinski@promienna.onmicrosoft.com::43bad482-3497-46ea-a630-03d26794a84b" providerId="AD" clId="Web-{9771FD21-2EA3-48AD-3315-802A6CE40E23}" dt="2022-04-23T16:18:27.147" v="2994"/>
          <pc:sldLayoutMkLst>
            <pc:docMk/>
            <pc:sldMasterMk cId="2460954070" sldId="2147483660"/>
            <pc:sldLayoutMk cId="2202905451" sldId="2147483670"/>
          </pc:sldLayoutMkLst>
        </pc:sldLayoutChg>
        <pc:sldLayoutChg chg="modTransition">
          <pc:chgData name="Dorian Zieliński" userId="S::dzielinski@promienna.onmicrosoft.com::43bad482-3497-46ea-a630-03d26794a84b" providerId="AD" clId="Web-{9771FD21-2EA3-48AD-3315-802A6CE40E23}" dt="2022-04-23T16:18:27.147" v="2994"/>
          <pc:sldLayoutMkLst>
            <pc:docMk/>
            <pc:sldMasterMk cId="2460954070" sldId="2147483660"/>
            <pc:sldLayoutMk cId="3479445657" sldId="2147483671"/>
          </pc:sldLayoutMkLst>
        </pc:sldLayoutChg>
      </pc:sldMasterChg>
    </pc:docChg>
  </pc:docChgLst>
  <pc:docChgLst>
    <pc:chgData name="Dorian Zieliński" userId="S::dzielinski@promienna.onmicrosoft.com::43bad482-3497-46ea-a630-03d26794a84b" providerId="AD" clId="Web-{DA86C377-DF44-AF18-9863-6DA831921D1E}"/>
    <pc:docChg chg="addSld delSld modSld">
      <pc:chgData name="Dorian Zieliński" userId="S::dzielinski@promienna.onmicrosoft.com::43bad482-3497-46ea-a630-03d26794a84b" providerId="AD" clId="Web-{DA86C377-DF44-AF18-9863-6DA831921D1E}" dt="2022-04-25T19:05:17.978" v="132" actId="20577"/>
      <pc:docMkLst>
        <pc:docMk/>
      </pc:docMkLst>
      <pc:sldChg chg="modSp">
        <pc:chgData name="Dorian Zieliński" userId="S::dzielinski@promienna.onmicrosoft.com::43bad482-3497-46ea-a630-03d26794a84b" providerId="AD" clId="Web-{DA86C377-DF44-AF18-9863-6DA831921D1E}" dt="2022-04-25T17:57:05.923" v="1" actId="20577"/>
        <pc:sldMkLst>
          <pc:docMk/>
          <pc:sldMk cId="1063686746" sldId="263"/>
        </pc:sldMkLst>
        <pc:spChg chg="mod">
          <ac:chgData name="Dorian Zieliński" userId="S::dzielinski@promienna.onmicrosoft.com::43bad482-3497-46ea-a630-03d26794a84b" providerId="AD" clId="Web-{DA86C377-DF44-AF18-9863-6DA831921D1E}" dt="2022-04-25T17:57:05.923" v="1" actId="20577"/>
          <ac:spMkLst>
            <pc:docMk/>
            <pc:sldMk cId="1063686746" sldId="263"/>
            <ac:spMk id="2" creationId="{AE11ED5A-E225-4748-A853-4B7EA8C494D5}"/>
          </ac:spMkLst>
        </pc:spChg>
      </pc:sldChg>
      <pc:sldChg chg="modSp">
        <pc:chgData name="Dorian Zieliński" userId="S::dzielinski@promienna.onmicrosoft.com::43bad482-3497-46ea-a630-03d26794a84b" providerId="AD" clId="Web-{DA86C377-DF44-AF18-9863-6DA831921D1E}" dt="2022-04-25T18:03:38.731" v="24" actId="20577"/>
        <pc:sldMkLst>
          <pc:docMk/>
          <pc:sldMk cId="2211188102" sldId="271"/>
        </pc:sldMkLst>
        <pc:spChg chg="mod">
          <ac:chgData name="Dorian Zieliński" userId="S::dzielinski@promienna.onmicrosoft.com::43bad482-3497-46ea-a630-03d26794a84b" providerId="AD" clId="Web-{DA86C377-DF44-AF18-9863-6DA831921D1E}" dt="2022-04-25T18:03:38.731" v="24" actId="20577"/>
          <ac:spMkLst>
            <pc:docMk/>
            <pc:sldMk cId="2211188102" sldId="271"/>
            <ac:spMk id="4" creationId="{7B694D37-6E3D-051E-BB82-8B10168142EA}"/>
          </ac:spMkLst>
        </pc:spChg>
      </pc:sldChg>
      <pc:sldChg chg="modSp">
        <pc:chgData name="Dorian Zieliński" userId="S::dzielinski@promienna.onmicrosoft.com::43bad482-3497-46ea-a630-03d26794a84b" providerId="AD" clId="Web-{DA86C377-DF44-AF18-9863-6DA831921D1E}" dt="2022-04-25T19:05:17.978" v="132" actId="20577"/>
        <pc:sldMkLst>
          <pc:docMk/>
          <pc:sldMk cId="4185568421" sldId="346"/>
        </pc:sldMkLst>
        <pc:spChg chg="mod">
          <ac:chgData name="Dorian Zieliński" userId="S::dzielinski@promienna.onmicrosoft.com::43bad482-3497-46ea-a630-03d26794a84b" providerId="AD" clId="Web-{DA86C377-DF44-AF18-9863-6DA831921D1E}" dt="2022-04-25T19:05:17.978" v="132" actId="20577"/>
          <ac:spMkLst>
            <pc:docMk/>
            <pc:sldMk cId="4185568421" sldId="346"/>
            <ac:spMk id="4" creationId="{7B694D37-6E3D-051E-BB82-8B10168142EA}"/>
          </ac:spMkLst>
        </pc:spChg>
      </pc:sldChg>
      <pc:sldChg chg="del">
        <pc:chgData name="Dorian Zieliński" userId="S::dzielinski@promienna.onmicrosoft.com::43bad482-3497-46ea-a630-03d26794a84b" providerId="AD" clId="Web-{DA86C377-DF44-AF18-9863-6DA831921D1E}" dt="2022-04-25T18:01:07.586" v="10"/>
        <pc:sldMkLst>
          <pc:docMk/>
          <pc:sldMk cId="1611048191" sldId="349"/>
        </pc:sldMkLst>
      </pc:sldChg>
      <pc:sldChg chg="modSp">
        <pc:chgData name="Dorian Zieliński" userId="S::dzielinski@promienna.onmicrosoft.com::43bad482-3497-46ea-a630-03d26794a84b" providerId="AD" clId="Web-{DA86C377-DF44-AF18-9863-6DA831921D1E}" dt="2022-04-25T18:11:39.494" v="78" actId="20577"/>
        <pc:sldMkLst>
          <pc:docMk/>
          <pc:sldMk cId="197467698" sldId="351"/>
        </pc:sldMkLst>
        <pc:spChg chg="mod">
          <ac:chgData name="Dorian Zieliński" userId="S::dzielinski@promienna.onmicrosoft.com::43bad482-3497-46ea-a630-03d26794a84b" providerId="AD" clId="Web-{DA86C377-DF44-AF18-9863-6DA831921D1E}" dt="2022-04-25T18:11:39.494" v="78" actId="20577"/>
          <ac:spMkLst>
            <pc:docMk/>
            <pc:sldMk cId="197467698" sldId="351"/>
            <ac:spMk id="4" creationId="{37699CB6-8B81-2D3C-97D4-832E138F915B}"/>
          </ac:spMkLst>
        </pc:spChg>
      </pc:sldChg>
      <pc:sldChg chg="modSp">
        <pc:chgData name="Dorian Zieliński" userId="S::dzielinski@promienna.onmicrosoft.com::43bad482-3497-46ea-a630-03d26794a84b" providerId="AD" clId="Web-{DA86C377-DF44-AF18-9863-6DA831921D1E}" dt="2022-04-25T18:04:51.342" v="27" actId="20577"/>
        <pc:sldMkLst>
          <pc:docMk/>
          <pc:sldMk cId="1264645289" sldId="355"/>
        </pc:sldMkLst>
        <pc:spChg chg="mod">
          <ac:chgData name="Dorian Zieliński" userId="S::dzielinski@promienna.onmicrosoft.com::43bad482-3497-46ea-a630-03d26794a84b" providerId="AD" clId="Web-{DA86C377-DF44-AF18-9863-6DA831921D1E}" dt="2022-04-25T18:04:51.342" v="27" actId="20577"/>
          <ac:spMkLst>
            <pc:docMk/>
            <pc:sldMk cId="1264645289" sldId="355"/>
            <ac:spMk id="4" creationId="{37699CB6-8B81-2D3C-97D4-832E138F915B}"/>
          </ac:spMkLst>
        </pc:spChg>
      </pc:sldChg>
      <pc:sldChg chg="modSp">
        <pc:chgData name="Dorian Zieliński" userId="S::dzielinski@promienna.onmicrosoft.com::43bad482-3497-46ea-a630-03d26794a84b" providerId="AD" clId="Web-{DA86C377-DF44-AF18-9863-6DA831921D1E}" dt="2022-04-25T19:02:21.067" v="113" actId="20577"/>
        <pc:sldMkLst>
          <pc:docMk/>
          <pc:sldMk cId="3617186112" sldId="361"/>
        </pc:sldMkLst>
        <pc:spChg chg="mod">
          <ac:chgData name="Dorian Zieliński" userId="S::dzielinski@promienna.onmicrosoft.com::43bad482-3497-46ea-a630-03d26794a84b" providerId="AD" clId="Web-{DA86C377-DF44-AF18-9863-6DA831921D1E}" dt="2022-04-25T19:02:21.067" v="113" actId="20577"/>
          <ac:spMkLst>
            <pc:docMk/>
            <pc:sldMk cId="3617186112" sldId="361"/>
            <ac:spMk id="3" creationId="{CA6FF9DA-C94D-8746-E44D-9672A555731C}"/>
          </ac:spMkLst>
        </pc:spChg>
      </pc:sldChg>
      <pc:sldChg chg="addSp delSp modSp new modMedia addAnim">
        <pc:chgData name="Dorian Zieliński" userId="S::dzielinski@promienna.onmicrosoft.com::43bad482-3497-46ea-a630-03d26794a84b" providerId="AD" clId="Web-{DA86C377-DF44-AF18-9863-6DA831921D1E}" dt="2022-04-25T18:47:46.288" v="105"/>
        <pc:sldMkLst>
          <pc:docMk/>
          <pc:sldMk cId="3918144253" sldId="362"/>
        </pc:sldMkLst>
        <pc:picChg chg="add mod">
          <ac:chgData name="Dorian Zieliński" userId="S::dzielinski@promienna.onmicrosoft.com::43bad482-3497-46ea-a630-03d26794a84b" providerId="AD" clId="Web-{DA86C377-DF44-AF18-9863-6DA831921D1E}" dt="2022-04-25T18:40:53.433" v="93" actId="1076"/>
          <ac:picMkLst>
            <pc:docMk/>
            <pc:sldMk cId="3918144253" sldId="362"/>
            <ac:picMk id="2" creationId="{962B2428-8323-600F-2202-FB4DD963416F}"/>
          </ac:picMkLst>
        </pc:picChg>
        <pc:picChg chg="add del mod">
          <ac:chgData name="Dorian Zieliński" userId="S::dzielinski@promienna.onmicrosoft.com::43bad482-3497-46ea-a630-03d26794a84b" providerId="AD" clId="Web-{DA86C377-DF44-AF18-9863-6DA831921D1E}" dt="2022-04-25T18:28:38.944" v="83"/>
          <ac:picMkLst>
            <pc:docMk/>
            <pc:sldMk cId="3918144253" sldId="362"/>
            <ac:picMk id="3" creationId="{6A599BC0-9C0D-A553-D850-7F462ACCE17C}"/>
          </ac:picMkLst>
        </pc:picChg>
        <pc:picChg chg="add mod">
          <ac:chgData name="Dorian Zieliński" userId="S::dzielinski@promienna.onmicrosoft.com::43bad482-3497-46ea-a630-03d26794a84b" providerId="AD" clId="Web-{DA86C377-DF44-AF18-9863-6DA831921D1E}" dt="2022-04-25T18:30:31.181" v="91" actId="14100"/>
          <ac:picMkLst>
            <pc:docMk/>
            <pc:sldMk cId="3918144253" sldId="362"/>
            <ac:picMk id="4" creationId="{EDA39538-3564-8C38-ECAE-50A1F1032A26}"/>
          </ac:picMkLst>
        </pc:picChg>
        <pc:picChg chg="add del mod">
          <ac:chgData name="Dorian Zieliński" userId="S::dzielinski@promienna.onmicrosoft.com::43bad482-3497-46ea-a630-03d26794a84b" providerId="AD" clId="Web-{DA86C377-DF44-AF18-9863-6DA831921D1E}" dt="2022-04-25T18:47:46.288" v="105"/>
          <ac:picMkLst>
            <pc:docMk/>
            <pc:sldMk cId="3918144253" sldId="362"/>
            <ac:picMk id="5" creationId="{4C8F0ED5-AF15-530B-5B9B-A1BCFB5B4E46}"/>
          </ac:picMkLst>
        </pc:picChg>
      </pc:sldChg>
      <pc:sldChg chg="addSp delSp modSp new del">
        <pc:chgData name="Dorian Zieliński" userId="S::dzielinski@promienna.onmicrosoft.com::43bad482-3497-46ea-a630-03d26794a84b" providerId="AD" clId="Web-{DA86C377-DF44-AF18-9863-6DA831921D1E}" dt="2022-04-25T18:56:37.756" v="106"/>
        <pc:sldMkLst>
          <pc:docMk/>
          <pc:sldMk cId="1708627945" sldId="363"/>
        </pc:sldMkLst>
        <pc:picChg chg="add del mod">
          <ac:chgData name="Dorian Zieliński" userId="S::dzielinski@promienna.onmicrosoft.com::43bad482-3497-46ea-a630-03d26794a84b" providerId="AD" clId="Web-{DA86C377-DF44-AF18-9863-6DA831921D1E}" dt="2022-04-25T18:44:03.391" v="101"/>
          <ac:picMkLst>
            <pc:docMk/>
            <pc:sldMk cId="1708627945" sldId="363"/>
            <ac:picMk id="2" creationId="{04A9F481-AE71-08D7-28E1-75AADEB0752A}"/>
          </ac:picMkLst>
        </pc:picChg>
      </pc:sldChg>
    </pc:docChg>
  </pc:docChgLst>
  <pc:docChgLst>
    <pc:chgData name="Dorian Zieliński" userId="S::dzielinski@promienna.onmicrosoft.com::43bad482-3497-46ea-a630-03d26794a84b" providerId="AD" clId="Web-{FC2D6AD4-164A-9CAA-EE30-9C19169AF171}"/>
    <pc:docChg chg="addSld modSld modMainMaster">
      <pc:chgData name="Dorian Zieliński" userId="S::dzielinski@promienna.onmicrosoft.com::43bad482-3497-46ea-a630-03d26794a84b" providerId="AD" clId="Web-{FC2D6AD4-164A-9CAA-EE30-9C19169AF171}" dt="2022-04-07T17:59:45.371" v="128" actId="14100"/>
      <pc:docMkLst>
        <pc:docMk/>
      </pc:docMkLst>
      <pc:sldChg chg="modTransition">
        <pc:chgData name="Dorian Zieliński" userId="S::dzielinski@promienna.onmicrosoft.com::43bad482-3497-46ea-a630-03d26794a84b" providerId="AD" clId="Web-{FC2D6AD4-164A-9CAA-EE30-9C19169AF171}" dt="2022-04-07T17:55:28.521" v="85"/>
        <pc:sldMkLst>
          <pc:docMk/>
          <pc:sldMk cId="3218312327" sldId="257"/>
        </pc:sldMkLst>
      </pc:sldChg>
      <pc:sldChg chg="modTransition">
        <pc:chgData name="Dorian Zieliński" userId="S::dzielinski@promienna.onmicrosoft.com::43bad482-3497-46ea-a630-03d26794a84b" providerId="AD" clId="Web-{FC2D6AD4-164A-9CAA-EE30-9C19169AF171}" dt="2022-04-07T17:55:28.521" v="85"/>
        <pc:sldMkLst>
          <pc:docMk/>
          <pc:sldMk cId="3370913506" sldId="259"/>
        </pc:sldMkLst>
      </pc:sldChg>
      <pc:sldChg chg="modTransition">
        <pc:chgData name="Dorian Zieliński" userId="S::dzielinski@promienna.onmicrosoft.com::43bad482-3497-46ea-a630-03d26794a84b" providerId="AD" clId="Web-{FC2D6AD4-164A-9CAA-EE30-9C19169AF171}" dt="2022-04-07T17:55:28.521" v="85"/>
        <pc:sldMkLst>
          <pc:docMk/>
          <pc:sldMk cId="321017230" sldId="260"/>
        </pc:sldMkLst>
      </pc:sldChg>
      <pc:sldChg chg="modTransition">
        <pc:chgData name="Dorian Zieliński" userId="S::dzielinski@promienna.onmicrosoft.com::43bad482-3497-46ea-a630-03d26794a84b" providerId="AD" clId="Web-{FC2D6AD4-164A-9CAA-EE30-9C19169AF171}" dt="2022-04-07T17:55:28.521" v="85"/>
        <pc:sldMkLst>
          <pc:docMk/>
          <pc:sldMk cId="3821897789" sldId="262"/>
        </pc:sldMkLst>
      </pc:sldChg>
      <pc:sldChg chg="modTransition">
        <pc:chgData name="Dorian Zieliński" userId="S::dzielinski@promienna.onmicrosoft.com::43bad482-3497-46ea-a630-03d26794a84b" providerId="AD" clId="Web-{FC2D6AD4-164A-9CAA-EE30-9C19169AF171}" dt="2022-04-07T17:55:28.521" v="85"/>
        <pc:sldMkLst>
          <pc:docMk/>
          <pc:sldMk cId="1063686746" sldId="263"/>
        </pc:sldMkLst>
      </pc:sldChg>
      <pc:sldChg chg="modSp modTransition">
        <pc:chgData name="Dorian Zieliński" userId="S::dzielinski@promienna.onmicrosoft.com::43bad482-3497-46ea-a630-03d26794a84b" providerId="AD" clId="Web-{FC2D6AD4-164A-9CAA-EE30-9C19169AF171}" dt="2022-04-07T17:55:28.521" v="85"/>
        <pc:sldMkLst>
          <pc:docMk/>
          <pc:sldMk cId="21939429" sldId="266"/>
        </pc:sldMkLst>
        <pc:spChg chg="mod">
          <ac:chgData name="Dorian Zieliński" userId="S::dzielinski@promienna.onmicrosoft.com::43bad482-3497-46ea-a630-03d26794a84b" providerId="AD" clId="Web-{FC2D6AD4-164A-9CAA-EE30-9C19169AF171}" dt="2022-04-07T17:49:10.996" v="23" actId="20577"/>
          <ac:spMkLst>
            <pc:docMk/>
            <pc:sldMk cId="21939429" sldId="266"/>
            <ac:spMk id="4" creationId="{37699CB6-8B81-2D3C-97D4-832E138F915B}"/>
          </ac:spMkLst>
        </pc:spChg>
      </pc:sldChg>
      <pc:sldChg chg="modSp modTransition">
        <pc:chgData name="Dorian Zieliński" userId="S::dzielinski@promienna.onmicrosoft.com::43bad482-3497-46ea-a630-03d26794a84b" providerId="AD" clId="Web-{FC2D6AD4-164A-9CAA-EE30-9C19169AF171}" dt="2022-04-07T17:55:28.521" v="85"/>
        <pc:sldMkLst>
          <pc:docMk/>
          <pc:sldMk cId="3459543096" sldId="267"/>
        </pc:sldMkLst>
        <pc:spChg chg="mod">
          <ac:chgData name="Dorian Zieliński" userId="S::dzielinski@promienna.onmicrosoft.com::43bad482-3497-46ea-a630-03d26794a84b" providerId="AD" clId="Web-{FC2D6AD4-164A-9CAA-EE30-9C19169AF171}" dt="2022-04-07T17:49:39.560" v="33" actId="20577"/>
          <ac:spMkLst>
            <pc:docMk/>
            <pc:sldMk cId="3459543096" sldId="267"/>
            <ac:spMk id="6" creationId="{EF223CF3-E4B0-5F6A-B74F-D8DA113EFDB4}"/>
          </ac:spMkLst>
        </pc:spChg>
      </pc:sldChg>
      <pc:sldChg chg="modTransition">
        <pc:chgData name="Dorian Zieliński" userId="S::dzielinski@promienna.onmicrosoft.com::43bad482-3497-46ea-a630-03d26794a84b" providerId="AD" clId="Web-{FC2D6AD4-164A-9CAA-EE30-9C19169AF171}" dt="2022-04-07T17:55:28.521" v="85"/>
        <pc:sldMkLst>
          <pc:docMk/>
          <pc:sldMk cId="3258342523" sldId="269"/>
        </pc:sldMkLst>
      </pc:sldChg>
      <pc:sldChg chg="modTransition">
        <pc:chgData name="Dorian Zieliński" userId="S::dzielinski@promienna.onmicrosoft.com::43bad482-3497-46ea-a630-03d26794a84b" providerId="AD" clId="Web-{FC2D6AD4-164A-9CAA-EE30-9C19169AF171}" dt="2022-04-07T17:55:28.521" v="85"/>
        <pc:sldMkLst>
          <pc:docMk/>
          <pc:sldMk cId="3789472472" sldId="270"/>
        </pc:sldMkLst>
      </pc:sldChg>
      <pc:sldChg chg="modTransition">
        <pc:chgData name="Dorian Zieliński" userId="S::dzielinski@promienna.onmicrosoft.com::43bad482-3497-46ea-a630-03d26794a84b" providerId="AD" clId="Web-{FC2D6AD4-164A-9CAA-EE30-9C19169AF171}" dt="2022-04-07T17:55:28.521" v="85"/>
        <pc:sldMkLst>
          <pc:docMk/>
          <pc:sldMk cId="2211188102" sldId="271"/>
        </pc:sldMkLst>
      </pc:sldChg>
      <pc:sldChg chg="modTransition">
        <pc:chgData name="Dorian Zieliński" userId="S::dzielinski@promienna.onmicrosoft.com::43bad482-3497-46ea-a630-03d26794a84b" providerId="AD" clId="Web-{FC2D6AD4-164A-9CAA-EE30-9C19169AF171}" dt="2022-04-07T17:55:28.521" v="85"/>
        <pc:sldMkLst>
          <pc:docMk/>
          <pc:sldMk cId="3343647806" sldId="272"/>
        </pc:sldMkLst>
      </pc:sldChg>
      <pc:sldChg chg="modSp modTransition">
        <pc:chgData name="Dorian Zieliński" userId="S::dzielinski@promienna.onmicrosoft.com::43bad482-3497-46ea-a630-03d26794a84b" providerId="AD" clId="Web-{FC2D6AD4-164A-9CAA-EE30-9C19169AF171}" dt="2022-04-07T17:56:58.727" v="96" actId="14100"/>
        <pc:sldMkLst>
          <pc:docMk/>
          <pc:sldMk cId="2145738671" sldId="273"/>
        </pc:sldMkLst>
        <pc:spChg chg="mod">
          <ac:chgData name="Dorian Zieliński" userId="S::dzielinski@promienna.onmicrosoft.com::43bad482-3497-46ea-a630-03d26794a84b" providerId="AD" clId="Web-{FC2D6AD4-164A-9CAA-EE30-9C19169AF171}" dt="2022-04-07T17:56:58.727" v="96" actId="14100"/>
          <ac:spMkLst>
            <pc:docMk/>
            <pc:sldMk cId="2145738671" sldId="273"/>
            <ac:spMk id="9" creationId="{D72D85F7-DAC1-0582-000D-FDFBD0C423C7}"/>
          </ac:spMkLst>
        </pc:spChg>
      </pc:sldChg>
      <pc:sldChg chg="modSp modTransition">
        <pc:chgData name="Dorian Zieliński" userId="S::dzielinski@promienna.onmicrosoft.com::43bad482-3497-46ea-a630-03d26794a84b" providerId="AD" clId="Web-{FC2D6AD4-164A-9CAA-EE30-9C19169AF171}" dt="2022-04-07T17:55:28.521" v="85"/>
        <pc:sldMkLst>
          <pc:docMk/>
          <pc:sldMk cId="1343263691" sldId="275"/>
        </pc:sldMkLst>
        <pc:spChg chg="mod">
          <ac:chgData name="Dorian Zieliński" userId="S::dzielinski@promienna.onmicrosoft.com::43bad482-3497-46ea-a630-03d26794a84b" providerId="AD" clId="Web-{FC2D6AD4-164A-9CAA-EE30-9C19169AF171}" dt="2022-04-07T17:49:59.670" v="37" actId="20577"/>
          <ac:spMkLst>
            <pc:docMk/>
            <pc:sldMk cId="1343263691" sldId="275"/>
            <ac:spMk id="6" creationId="{0A9A3172-C1F6-CA9C-08E4-DE5D31633057}"/>
          </ac:spMkLst>
        </pc:spChg>
      </pc:sldChg>
      <pc:sldChg chg="modSp modTransition">
        <pc:chgData name="Dorian Zieliński" userId="S::dzielinski@promienna.onmicrosoft.com::43bad482-3497-46ea-a630-03d26794a84b" providerId="AD" clId="Web-{FC2D6AD4-164A-9CAA-EE30-9C19169AF171}" dt="2022-04-07T17:58:57.011" v="117" actId="20577"/>
        <pc:sldMkLst>
          <pc:docMk/>
          <pc:sldMk cId="3547099262" sldId="276"/>
        </pc:sldMkLst>
        <pc:spChg chg="mod">
          <ac:chgData name="Dorian Zieliński" userId="S::dzielinski@promienna.onmicrosoft.com::43bad482-3497-46ea-a630-03d26794a84b" providerId="AD" clId="Web-{FC2D6AD4-164A-9CAA-EE30-9C19169AF171}" dt="2022-04-07T17:58:57.011" v="117" actId="20577"/>
          <ac:spMkLst>
            <pc:docMk/>
            <pc:sldMk cId="3547099262" sldId="276"/>
            <ac:spMk id="6" creationId="{0D2E5D7D-E353-E7A0-5FB3-D1C28C5072B9}"/>
          </ac:spMkLst>
        </pc:spChg>
      </pc:sldChg>
      <pc:sldChg chg="modSp modTransition">
        <pc:chgData name="Dorian Zieliński" userId="S::dzielinski@promienna.onmicrosoft.com::43bad482-3497-46ea-a630-03d26794a84b" providerId="AD" clId="Web-{FC2D6AD4-164A-9CAA-EE30-9C19169AF171}" dt="2022-04-07T17:58:08.978" v="108" actId="20577"/>
        <pc:sldMkLst>
          <pc:docMk/>
          <pc:sldMk cId="1822414782" sldId="278"/>
        </pc:sldMkLst>
        <pc:spChg chg="mod">
          <ac:chgData name="Dorian Zieliński" userId="S::dzielinski@promienna.onmicrosoft.com::43bad482-3497-46ea-a630-03d26794a84b" providerId="AD" clId="Web-{FC2D6AD4-164A-9CAA-EE30-9C19169AF171}" dt="2022-04-07T17:58:08.978" v="108" actId="20577"/>
          <ac:spMkLst>
            <pc:docMk/>
            <pc:sldMk cId="1822414782" sldId="278"/>
            <ac:spMk id="2" creationId="{E6CE947C-AEFE-F5BD-1863-C023761A12D9}"/>
          </ac:spMkLst>
        </pc:spChg>
        <pc:spChg chg="mod">
          <ac:chgData name="Dorian Zieliński" userId="S::dzielinski@promienna.onmicrosoft.com::43bad482-3497-46ea-a630-03d26794a84b" providerId="AD" clId="Web-{FC2D6AD4-164A-9CAA-EE30-9C19169AF171}" dt="2022-04-07T17:57:51.962" v="102" actId="1076"/>
          <ac:spMkLst>
            <pc:docMk/>
            <pc:sldMk cId="1822414782" sldId="278"/>
            <ac:spMk id="5" creationId="{8769E016-E77C-2DFF-E424-D1F598EC6639}"/>
          </ac:spMkLst>
        </pc:spChg>
      </pc:sldChg>
      <pc:sldChg chg="modTransition">
        <pc:chgData name="Dorian Zieliński" userId="S::dzielinski@promienna.onmicrosoft.com::43bad482-3497-46ea-a630-03d26794a84b" providerId="AD" clId="Web-{FC2D6AD4-164A-9CAA-EE30-9C19169AF171}" dt="2022-04-07T17:55:28.521" v="85"/>
        <pc:sldMkLst>
          <pc:docMk/>
          <pc:sldMk cId="4126512710" sldId="281"/>
        </pc:sldMkLst>
      </pc:sldChg>
      <pc:sldChg chg="modTransition">
        <pc:chgData name="Dorian Zieliński" userId="S::dzielinski@promienna.onmicrosoft.com::43bad482-3497-46ea-a630-03d26794a84b" providerId="AD" clId="Web-{FC2D6AD4-164A-9CAA-EE30-9C19169AF171}" dt="2022-04-07T17:55:28.521" v="85"/>
        <pc:sldMkLst>
          <pc:docMk/>
          <pc:sldMk cId="4004465451" sldId="282"/>
        </pc:sldMkLst>
      </pc:sldChg>
      <pc:sldChg chg="modTransition">
        <pc:chgData name="Dorian Zieliński" userId="S::dzielinski@promienna.onmicrosoft.com::43bad482-3497-46ea-a630-03d26794a84b" providerId="AD" clId="Web-{FC2D6AD4-164A-9CAA-EE30-9C19169AF171}" dt="2022-04-07T17:55:28.521" v="85"/>
        <pc:sldMkLst>
          <pc:docMk/>
          <pc:sldMk cId="1125137611" sldId="283"/>
        </pc:sldMkLst>
      </pc:sldChg>
      <pc:sldChg chg="modTransition">
        <pc:chgData name="Dorian Zieliński" userId="S::dzielinski@promienna.onmicrosoft.com::43bad482-3497-46ea-a630-03d26794a84b" providerId="AD" clId="Web-{FC2D6AD4-164A-9CAA-EE30-9C19169AF171}" dt="2022-04-07T17:55:28.521" v="85"/>
        <pc:sldMkLst>
          <pc:docMk/>
          <pc:sldMk cId="1088045227" sldId="285"/>
        </pc:sldMkLst>
      </pc:sldChg>
      <pc:sldChg chg="modSp modTransition">
        <pc:chgData name="Dorian Zieliński" userId="S::dzielinski@promienna.onmicrosoft.com::43bad482-3497-46ea-a630-03d26794a84b" providerId="AD" clId="Web-{FC2D6AD4-164A-9CAA-EE30-9C19169AF171}" dt="2022-04-07T17:57:32.806" v="101" actId="1076"/>
        <pc:sldMkLst>
          <pc:docMk/>
          <pc:sldMk cId="3941657832" sldId="286"/>
        </pc:sldMkLst>
        <pc:spChg chg="mod">
          <ac:chgData name="Dorian Zieliński" userId="S::dzielinski@promienna.onmicrosoft.com::43bad482-3497-46ea-a630-03d26794a84b" providerId="AD" clId="Web-{FC2D6AD4-164A-9CAA-EE30-9C19169AF171}" dt="2022-04-07T17:57:23.227" v="97" actId="1076"/>
          <ac:spMkLst>
            <pc:docMk/>
            <pc:sldMk cId="3941657832" sldId="286"/>
            <ac:spMk id="2" creationId="{E7A3AE96-2FE9-D02A-65FE-0B4EC391CD3A}"/>
          </ac:spMkLst>
        </pc:spChg>
        <pc:picChg chg="mod">
          <ac:chgData name="Dorian Zieliński" userId="S::dzielinski@promienna.onmicrosoft.com::43bad482-3497-46ea-a630-03d26794a84b" providerId="AD" clId="Web-{FC2D6AD4-164A-9CAA-EE30-9C19169AF171}" dt="2022-04-07T17:57:32.806" v="101" actId="1076"/>
          <ac:picMkLst>
            <pc:docMk/>
            <pc:sldMk cId="3941657832" sldId="286"/>
            <ac:picMk id="5" creationId="{34A83179-F315-4E00-9322-72A73C2BABA7}"/>
          </ac:picMkLst>
        </pc:picChg>
        <pc:picChg chg="mod">
          <ac:chgData name="Dorian Zieliński" userId="S::dzielinski@promienna.onmicrosoft.com::43bad482-3497-46ea-a630-03d26794a84b" providerId="AD" clId="Web-{FC2D6AD4-164A-9CAA-EE30-9C19169AF171}" dt="2022-04-07T17:57:25.696" v="98" actId="1076"/>
          <ac:picMkLst>
            <pc:docMk/>
            <pc:sldMk cId="3941657832" sldId="286"/>
            <ac:picMk id="6" creationId="{E496BAC6-D487-BA83-21F8-A08FF9CA4B48}"/>
          </ac:picMkLst>
        </pc:picChg>
      </pc:sldChg>
      <pc:sldChg chg="modTransition">
        <pc:chgData name="Dorian Zieliński" userId="S::dzielinski@promienna.onmicrosoft.com::43bad482-3497-46ea-a630-03d26794a84b" providerId="AD" clId="Web-{FC2D6AD4-164A-9CAA-EE30-9C19169AF171}" dt="2022-04-07T17:55:28.521" v="85"/>
        <pc:sldMkLst>
          <pc:docMk/>
          <pc:sldMk cId="1648959455" sldId="287"/>
        </pc:sldMkLst>
      </pc:sldChg>
      <pc:sldChg chg="modSp modTransition">
        <pc:chgData name="Dorian Zieliński" userId="S::dzielinski@promienna.onmicrosoft.com::43bad482-3497-46ea-a630-03d26794a84b" providerId="AD" clId="Web-{FC2D6AD4-164A-9CAA-EE30-9C19169AF171}" dt="2022-04-07T17:55:28.521" v="85"/>
        <pc:sldMkLst>
          <pc:docMk/>
          <pc:sldMk cId="1282200800" sldId="289"/>
        </pc:sldMkLst>
        <pc:spChg chg="mod">
          <ac:chgData name="Dorian Zieliński" userId="S::dzielinski@promienna.onmicrosoft.com::43bad482-3497-46ea-a630-03d26794a84b" providerId="AD" clId="Web-{FC2D6AD4-164A-9CAA-EE30-9C19169AF171}" dt="2022-04-07T17:50:32.796" v="42" actId="20577"/>
          <ac:spMkLst>
            <pc:docMk/>
            <pc:sldMk cId="1282200800" sldId="289"/>
            <ac:spMk id="2" creationId="{E7A3AE96-2FE9-D02A-65FE-0B4EC391CD3A}"/>
          </ac:spMkLst>
        </pc:spChg>
      </pc:sldChg>
      <pc:sldChg chg="modSp modTransition">
        <pc:chgData name="Dorian Zieliński" userId="S::dzielinski@promienna.onmicrosoft.com::43bad482-3497-46ea-a630-03d26794a84b" providerId="AD" clId="Web-{FC2D6AD4-164A-9CAA-EE30-9C19169AF171}" dt="2022-04-07T17:55:28.521" v="85"/>
        <pc:sldMkLst>
          <pc:docMk/>
          <pc:sldMk cId="2158558727" sldId="292"/>
        </pc:sldMkLst>
        <pc:graphicFrameChg chg="modGraphic">
          <ac:chgData name="Dorian Zieliński" userId="S::dzielinski@promienna.onmicrosoft.com::43bad482-3497-46ea-a630-03d26794a84b" providerId="AD" clId="Web-{FC2D6AD4-164A-9CAA-EE30-9C19169AF171}" dt="2022-04-07T17:51:20.156" v="49" actId="20577"/>
          <ac:graphicFrameMkLst>
            <pc:docMk/>
            <pc:sldMk cId="2158558727" sldId="292"/>
            <ac:graphicFrameMk id="19" creationId="{D63C8DF9-D8D5-8A29-AA37-B3193D2DBE48}"/>
          </ac:graphicFrameMkLst>
        </pc:graphicFrameChg>
      </pc:sldChg>
      <pc:sldChg chg="modTransition">
        <pc:chgData name="Dorian Zieliński" userId="S::dzielinski@promienna.onmicrosoft.com::43bad482-3497-46ea-a630-03d26794a84b" providerId="AD" clId="Web-{FC2D6AD4-164A-9CAA-EE30-9C19169AF171}" dt="2022-04-07T17:55:28.521" v="85"/>
        <pc:sldMkLst>
          <pc:docMk/>
          <pc:sldMk cId="4185188588" sldId="294"/>
        </pc:sldMkLst>
      </pc:sldChg>
      <pc:sldChg chg="modTransition">
        <pc:chgData name="Dorian Zieliński" userId="S::dzielinski@promienna.onmicrosoft.com::43bad482-3497-46ea-a630-03d26794a84b" providerId="AD" clId="Web-{FC2D6AD4-164A-9CAA-EE30-9C19169AF171}" dt="2022-04-07T17:55:28.521" v="85"/>
        <pc:sldMkLst>
          <pc:docMk/>
          <pc:sldMk cId="2169292843" sldId="295"/>
        </pc:sldMkLst>
      </pc:sldChg>
      <pc:sldChg chg="modTransition">
        <pc:chgData name="Dorian Zieliński" userId="S::dzielinski@promienna.onmicrosoft.com::43bad482-3497-46ea-a630-03d26794a84b" providerId="AD" clId="Web-{FC2D6AD4-164A-9CAA-EE30-9C19169AF171}" dt="2022-04-07T17:55:28.521" v="85"/>
        <pc:sldMkLst>
          <pc:docMk/>
          <pc:sldMk cId="2275815701" sldId="296"/>
        </pc:sldMkLst>
      </pc:sldChg>
      <pc:sldChg chg="modTransition">
        <pc:chgData name="Dorian Zieliński" userId="S::dzielinski@promienna.onmicrosoft.com::43bad482-3497-46ea-a630-03d26794a84b" providerId="AD" clId="Web-{FC2D6AD4-164A-9CAA-EE30-9C19169AF171}" dt="2022-04-07T17:55:28.521" v="85"/>
        <pc:sldMkLst>
          <pc:docMk/>
          <pc:sldMk cId="3309124173" sldId="297"/>
        </pc:sldMkLst>
      </pc:sldChg>
      <pc:sldChg chg="modTransition">
        <pc:chgData name="Dorian Zieliński" userId="S::dzielinski@promienna.onmicrosoft.com::43bad482-3497-46ea-a630-03d26794a84b" providerId="AD" clId="Web-{FC2D6AD4-164A-9CAA-EE30-9C19169AF171}" dt="2022-04-07T17:55:28.521" v="85"/>
        <pc:sldMkLst>
          <pc:docMk/>
          <pc:sldMk cId="3872908915" sldId="299"/>
        </pc:sldMkLst>
      </pc:sldChg>
      <pc:sldChg chg="modTransition">
        <pc:chgData name="Dorian Zieliński" userId="S::dzielinski@promienna.onmicrosoft.com::43bad482-3497-46ea-a630-03d26794a84b" providerId="AD" clId="Web-{FC2D6AD4-164A-9CAA-EE30-9C19169AF171}" dt="2022-04-07T17:55:28.521" v="85"/>
        <pc:sldMkLst>
          <pc:docMk/>
          <pc:sldMk cId="3726924016" sldId="300"/>
        </pc:sldMkLst>
      </pc:sldChg>
      <pc:sldChg chg="modTransition">
        <pc:chgData name="Dorian Zieliński" userId="S::dzielinski@promienna.onmicrosoft.com::43bad482-3497-46ea-a630-03d26794a84b" providerId="AD" clId="Web-{FC2D6AD4-164A-9CAA-EE30-9C19169AF171}" dt="2022-04-07T17:55:28.521" v="85"/>
        <pc:sldMkLst>
          <pc:docMk/>
          <pc:sldMk cId="285969314" sldId="302"/>
        </pc:sldMkLst>
      </pc:sldChg>
      <pc:sldChg chg="modTransition">
        <pc:chgData name="Dorian Zieliński" userId="S::dzielinski@promienna.onmicrosoft.com::43bad482-3497-46ea-a630-03d26794a84b" providerId="AD" clId="Web-{FC2D6AD4-164A-9CAA-EE30-9C19169AF171}" dt="2022-04-07T17:55:28.521" v="85"/>
        <pc:sldMkLst>
          <pc:docMk/>
          <pc:sldMk cId="1871907987" sldId="304"/>
        </pc:sldMkLst>
      </pc:sldChg>
      <pc:sldChg chg="modTransition">
        <pc:chgData name="Dorian Zieliński" userId="S::dzielinski@promienna.onmicrosoft.com::43bad482-3497-46ea-a630-03d26794a84b" providerId="AD" clId="Web-{FC2D6AD4-164A-9CAA-EE30-9C19169AF171}" dt="2022-04-07T17:55:28.521" v="85"/>
        <pc:sldMkLst>
          <pc:docMk/>
          <pc:sldMk cId="2551721493" sldId="305"/>
        </pc:sldMkLst>
      </pc:sldChg>
      <pc:sldChg chg="modTransition">
        <pc:chgData name="Dorian Zieliński" userId="S::dzielinski@promienna.onmicrosoft.com::43bad482-3497-46ea-a630-03d26794a84b" providerId="AD" clId="Web-{FC2D6AD4-164A-9CAA-EE30-9C19169AF171}" dt="2022-04-07T17:55:28.521" v="85"/>
        <pc:sldMkLst>
          <pc:docMk/>
          <pc:sldMk cId="2691214391" sldId="306"/>
        </pc:sldMkLst>
      </pc:sldChg>
      <pc:sldChg chg="modTransition">
        <pc:chgData name="Dorian Zieliński" userId="S::dzielinski@promienna.onmicrosoft.com::43bad482-3497-46ea-a630-03d26794a84b" providerId="AD" clId="Web-{FC2D6AD4-164A-9CAA-EE30-9C19169AF171}" dt="2022-04-07T17:55:28.521" v="85"/>
        <pc:sldMkLst>
          <pc:docMk/>
          <pc:sldMk cId="4105087731" sldId="309"/>
        </pc:sldMkLst>
      </pc:sldChg>
      <pc:sldChg chg="modTransition">
        <pc:chgData name="Dorian Zieliński" userId="S::dzielinski@promienna.onmicrosoft.com::43bad482-3497-46ea-a630-03d26794a84b" providerId="AD" clId="Web-{FC2D6AD4-164A-9CAA-EE30-9C19169AF171}" dt="2022-04-07T17:55:28.521" v="85"/>
        <pc:sldMkLst>
          <pc:docMk/>
          <pc:sldMk cId="2041171293" sldId="311"/>
        </pc:sldMkLst>
      </pc:sldChg>
      <pc:sldChg chg="modSp modTransition">
        <pc:chgData name="Dorian Zieliński" userId="S::dzielinski@promienna.onmicrosoft.com::43bad482-3497-46ea-a630-03d26794a84b" providerId="AD" clId="Web-{FC2D6AD4-164A-9CAA-EE30-9C19169AF171}" dt="2022-04-07T17:59:23.355" v="126" actId="20577"/>
        <pc:sldMkLst>
          <pc:docMk/>
          <pc:sldMk cId="2614646917" sldId="314"/>
        </pc:sldMkLst>
        <pc:spChg chg="mod">
          <ac:chgData name="Dorian Zieliński" userId="S::dzielinski@promienna.onmicrosoft.com::43bad482-3497-46ea-a630-03d26794a84b" providerId="AD" clId="Web-{FC2D6AD4-164A-9CAA-EE30-9C19169AF171}" dt="2022-04-07T17:59:23.355" v="126" actId="20577"/>
          <ac:spMkLst>
            <pc:docMk/>
            <pc:sldMk cId="2614646917" sldId="314"/>
            <ac:spMk id="6" creationId="{0D2E5D7D-E353-E7A0-5FB3-D1C28C5072B9}"/>
          </ac:spMkLst>
        </pc:spChg>
      </pc:sldChg>
      <pc:sldChg chg="modSp modTransition">
        <pc:chgData name="Dorian Zieliński" userId="S::dzielinski@promienna.onmicrosoft.com::43bad482-3497-46ea-a630-03d26794a84b" providerId="AD" clId="Web-{FC2D6AD4-164A-9CAA-EE30-9C19169AF171}" dt="2022-04-07T17:59:45.371" v="128" actId="14100"/>
        <pc:sldMkLst>
          <pc:docMk/>
          <pc:sldMk cId="351529717" sldId="316"/>
        </pc:sldMkLst>
        <pc:picChg chg="mod">
          <ac:chgData name="Dorian Zieliński" userId="S::dzielinski@promienna.onmicrosoft.com::43bad482-3497-46ea-a630-03d26794a84b" providerId="AD" clId="Web-{FC2D6AD4-164A-9CAA-EE30-9C19169AF171}" dt="2022-04-07T17:59:45.371" v="128" actId="14100"/>
          <ac:picMkLst>
            <pc:docMk/>
            <pc:sldMk cId="351529717" sldId="316"/>
            <ac:picMk id="2" creationId="{CBC93BC7-DD15-DCB1-E7D0-6EC71CBD7276}"/>
          </ac:picMkLst>
        </pc:picChg>
      </pc:sldChg>
      <pc:sldChg chg="addSp delSp modSp new mod modTransition setBg">
        <pc:chgData name="Dorian Zieliński" userId="S::dzielinski@promienna.onmicrosoft.com::43bad482-3497-46ea-a630-03d26794a84b" providerId="AD" clId="Web-{FC2D6AD4-164A-9CAA-EE30-9C19169AF171}" dt="2022-04-07T17:55:28.521" v="85"/>
        <pc:sldMkLst>
          <pc:docMk/>
          <pc:sldMk cId="1167907507" sldId="317"/>
        </pc:sldMkLst>
        <pc:spChg chg="add mod">
          <ac:chgData name="Dorian Zieliński" userId="S::dzielinski@promienna.onmicrosoft.com::43bad482-3497-46ea-a630-03d26794a84b" providerId="AD" clId="Web-{FC2D6AD4-164A-9CAA-EE30-9C19169AF171}" dt="2022-04-07T17:55:11.865" v="84"/>
          <ac:spMkLst>
            <pc:docMk/>
            <pc:sldMk cId="1167907507" sldId="317"/>
            <ac:spMk id="3" creationId="{3F834277-3ADB-DEC7-51C2-4C2E0F9A4BC3}"/>
          </ac:spMkLst>
        </pc:spChg>
        <pc:spChg chg="add">
          <ac:chgData name="Dorian Zieliński" userId="S::dzielinski@promienna.onmicrosoft.com::43bad482-3497-46ea-a630-03d26794a84b" providerId="AD" clId="Web-{FC2D6AD4-164A-9CAA-EE30-9C19169AF171}" dt="2022-04-07T17:55:11.865" v="84"/>
          <ac:spMkLst>
            <pc:docMk/>
            <pc:sldMk cId="1167907507" sldId="317"/>
            <ac:spMk id="12" creationId="{17CDB40A-75BB-4498-A20B-59C3984A3A94}"/>
          </ac:spMkLst>
        </pc:spChg>
        <pc:picChg chg="add mod">
          <ac:chgData name="Dorian Zieliński" userId="S::dzielinski@promienna.onmicrosoft.com::43bad482-3497-46ea-a630-03d26794a84b" providerId="AD" clId="Web-{FC2D6AD4-164A-9CAA-EE30-9C19169AF171}" dt="2022-04-07T17:55:11.865" v="84"/>
          <ac:picMkLst>
            <pc:docMk/>
            <pc:sldMk cId="1167907507" sldId="317"/>
            <ac:picMk id="2" creationId="{FDA91604-E14E-C77C-70AC-86081253AC77}"/>
          </ac:picMkLst>
        </pc:picChg>
        <pc:cxnChg chg="add del">
          <ac:chgData name="Dorian Zieliński" userId="S::dzielinski@promienna.onmicrosoft.com::43bad482-3497-46ea-a630-03d26794a84b" providerId="AD" clId="Web-{FC2D6AD4-164A-9CAA-EE30-9C19169AF171}" dt="2022-04-07T17:55:11.865" v="84"/>
          <ac:cxnSpMkLst>
            <pc:docMk/>
            <pc:sldMk cId="1167907507" sldId="317"/>
            <ac:cxnSpMk id="7" creationId="{E12350F3-DB83-413A-980B-1CEB92498664}"/>
          </ac:cxnSpMkLst>
        </pc:cxnChg>
      </pc:sldChg>
      <pc:sldMasterChg chg="modTransition modSldLayout">
        <pc:chgData name="Dorian Zieliński" userId="S::dzielinski@promienna.onmicrosoft.com::43bad482-3497-46ea-a630-03d26794a84b" providerId="AD" clId="Web-{FC2D6AD4-164A-9CAA-EE30-9C19169AF171}" dt="2022-04-07T17:55:28.521" v="85"/>
        <pc:sldMasterMkLst>
          <pc:docMk/>
          <pc:sldMasterMk cId="2460954070" sldId="2147483660"/>
        </pc:sldMasterMkLst>
        <pc:sldLayoutChg chg="modTransition">
          <pc:chgData name="Dorian Zieliński" userId="S::dzielinski@promienna.onmicrosoft.com::43bad482-3497-46ea-a630-03d26794a84b" providerId="AD" clId="Web-{FC2D6AD4-164A-9CAA-EE30-9C19169AF171}" dt="2022-04-07T17:55:28.521" v="85"/>
          <pc:sldLayoutMkLst>
            <pc:docMk/>
            <pc:sldMasterMk cId="2460954070" sldId="2147483660"/>
            <pc:sldLayoutMk cId="2385387890" sldId="2147483661"/>
          </pc:sldLayoutMkLst>
        </pc:sldLayoutChg>
        <pc:sldLayoutChg chg="modTransition">
          <pc:chgData name="Dorian Zieliński" userId="S::dzielinski@promienna.onmicrosoft.com::43bad482-3497-46ea-a630-03d26794a84b" providerId="AD" clId="Web-{FC2D6AD4-164A-9CAA-EE30-9C19169AF171}" dt="2022-04-07T17:55:28.521" v="85"/>
          <pc:sldLayoutMkLst>
            <pc:docMk/>
            <pc:sldMasterMk cId="2460954070" sldId="2147483660"/>
            <pc:sldLayoutMk cId="949138452" sldId="2147483662"/>
          </pc:sldLayoutMkLst>
        </pc:sldLayoutChg>
        <pc:sldLayoutChg chg="modTransition">
          <pc:chgData name="Dorian Zieliński" userId="S::dzielinski@promienna.onmicrosoft.com::43bad482-3497-46ea-a630-03d26794a84b" providerId="AD" clId="Web-{FC2D6AD4-164A-9CAA-EE30-9C19169AF171}" dt="2022-04-07T17:55:28.521" v="85"/>
          <pc:sldLayoutMkLst>
            <pc:docMk/>
            <pc:sldMasterMk cId="2460954070" sldId="2147483660"/>
            <pc:sldLayoutMk cId="2591524520" sldId="2147483663"/>
          </pc:sldLayoutMkLst>
        </pc:sldLayoutChg>
        <pc:sldLayoutChg chg="modTransition">
          <pc:chgData name="Dorian Zieliński" userId="S::dzielinski@promienna.onmicrosoft.com::43bad482-3497-46ea-a630-03d26794a84b" providerId="AD" clId="Web-{FC2D6AD4-164A-9CAA-EE30-9C19169AF171}" dt="2022-04-07T17:55:28.521" v="85"/>
          <pc:sldLayoutMkLst>
            <pc:docMk/>
            <pc:sldMasterMk cId="2460954070" sldId="2147483660"/>
            <pc:sldLayoutMk cId="1203092039" sldId="2147483664"/>
          </pc:sldLayoutMkLst>
        </pc:sldLayoutChg>
        <pc:sldLayoutChg chg="modTransition">
          <pc:chgData name="Dorian Zieliński" userId="S::dzielinski@promienna.onmicrosoft.com::43bad482-3497-46ea-a630-03d26794a84b" providerId="AD" clId="Web-{FC2D6AD4-164A-9CAA-EE30-9C19169AF171}" dt="2022-04-07T17:55:28.521" v="85"/>
          <pc:sldLayoutMkLst>
            <pc:docMk/>
            <pc:sldMasterMk cId="2460954070" sldId="2147483660"/>
            <pc:sldLayoutMk cId="3733172339" sldId="2147483665"/>
          </pc:sldLayoutMkLst>
        </pc:sldLayoutChg>
        <pc:sldLayoutChg chg="modTransition">
          <pc:chgData name="Dorian Zieliński" userId="S::dzielinski@promienna.onmicrosoft.com::43bad482-3497-46ea-a630-03d26794a84b" providerId="AD" clId="Web-{FC2D6AD4-164A-9CAA-EE30-9C19169AF171}" dt="2022-04-07T17:55:28.521" v="85"/>
          <pc:sldLayoutMkLst>
            <pc:docMk/>
            <pc:sldMasterMk cId="2460954070" sldId="2147483660"/>
            <pc:sldLayoutMk cId="3210312558" sldId="2147483666"/>
          </pc:sldLayoutMkLst>
        </pc:sldLayoutChg>
        <pc:sldLayoutChg chg="modTransition">
          <pc:chgData name="Dorian Zieliński" userId="S::dzielinski@promienna.onmicrosoft.com::43bad482-3497-46ea-a630-03d26794a84b" providerId="AD" clId="Web-{FC2D6AD4-164A-9CAA-EE30-9C19169AF171}" dt="2022-04-07T17:55:28.521" v="85"/>
          <pc:sldLayoutMkLst>
            <pc:docMk/>
            <pc:sldMasterMk cId="2460954070" sldId="2147483660"/>
            <pc:sldLayoutMk cId="3146388984" sldId="2147483667"/>
          </pc:sldLayoutMkLst>
        </pc:sldLayoutChg>
        <pc:sldLayoutChg chg="modTransition">
          <pc:chgData name="Dorian Zieliński" userId="S::dzielinski@promienna.onmicrosoft.com::43bad482-3497-46ea-a630-03d26794a84b" providerId="AD" clId="Web-{FC2D6AD4-164A-9CAA-EE30-9C19169AF171}" dt="2022-04-07T17:55:28.521" v="85"/>
          <pc:sldLayoutMkLst>
            <pc:docMk/>
            <pc:sldMasterMk cId="2460954070" sldId="2147483660"/>
            <pc:sldLayoutMk cId="3171841454" sldId="2147483668"/>
          </pc:sldLayoutMkLst>
        </pc:sldLayoutChg>
        <pc:sldLayoutChg chg="modTransition">
          <pc:chgData name="Dorian Zieliński" userId="S::dzielinski@promienna.onmicrosoft.com::43bad482-3497-46ea-a630-03d26794a84b" providerId="AD" clId="Web-{FC2D6AD4-164A-9CAA-EE30-9C19169AF171}" dt="2022-04-07T17:55:28.521" v="85"/>
          <pc:sldLayoutMkLst>
            <pc:docMk/>
            <pc:sldMasterMk cId="2460954070" sldId="2147483660"/>
            <pc:sldLayoutMk cId="1718958274" sldId="2147483669"/>
          </pc:sldLayoutMkLst>
        </pc:sldLayoutChg>
        <pc:sldLayoutChg chg="modTransition">
          <pc:chgData name="Dorian Zieliński" userId="S::dzielinski@promienna.onmicrosoft.com::43bad482-3497-46ea-a630-03d26794a84b" providerId="AD" clId="Web-{FC2D6AD4-164A-9CAA-EE30-9C19169AF171}" dt="2022-04-07T17:55:28.521" v="85"/>
          <pc:sldLayoutMkLst>
            <pc:docMk/>
            <pc:sldMasterMk cId="2460954070" sldId="2147483660"/>
            <pc:sldLayoutMk cId="2202905451" sldId="2147483670"/>
          </pc:sldLayoutMkLst>
        </pc:sldLayoutChg>
        <pc:sldLayoutChg chg="modTransition">
          <pc:chgData name="Dorian Zieliński" userId="S::dzielinski@promienna.onmicrosoft.com::43bad482-3497-46ea-a630-03d26794a84b" providerId="AD" clId="Web-{FC2D6AD4-164A-9CAA-EE30-9C19169AF171}" dt="2022-04-07T17:55:28.521" v="85"/>
          <pc:sldLayoutMkLst>
            <pc:docMk/>
            <pc:sldMasterMk cId="2460954070" sldId="2147483660"/>
            <pc:sldLayoutMk cId="3479445657" sldId="2147483671"/>
          </pc:sldLayoutMkLst>
        </pc:sldLayoutChg>
      </pc:sldMasterChg>
    </pc:docChg>
  </pc:docChgLst>
  <pc:docChgLst>
    <pc:chgData name="Dorian Zieliński" userId="S::dzielinski@promienna.onmicrosoft.com::43bad482-3497-46ea-a630-03d26794a84b" providerId="AD" clId="Web-{1F5101F8-7D46-9254-3435-FEF50F3D3CAB}"/>
    <pc:docChg chg="addSld modSld sldOrd">
      <pc:chgData name="Dorian Zieliński" userId="S::dzielinski@promienna.onmicrosoft.com::43bad482-3497-46ea-a630-03d26794a84b" providerId="AD" clId="Web-{1F5101F8-7D46-9254-3435-FEF50F3D3CAB}" dt="2022-04-07T17:09:17.361" v="29" actId="20577"/>
      <pc:docMkLst>
        <pc:docMk/>
      </pc:docMkLst>
      <pc:sldChg chg="addSp delSp modSp ord">
        <pc:chgData name="Dorian Zieliński" userId="S::dzielinski@promienna.onmicrosoft.com::43bad482-3497-46ea-a630-03d26794a84b" providerId="AD" clId="Web-{1F5101F8-7D46-9254-3435-FEF50F3D3CAB}" dt="2022-04-07T17:09:17.361" v="29" actId="20577"/>
        <pc:sldMkLst>
          <pc:docMk/>
          <pc:sldMk cId="3547099262" sldId="276"/>
        </pc:sldMkLst>
        <pc:spChg chg="add mod">
          <ac:chgData name="Dorian Zieliński" userId="S::dzielinski@promienna.onmicrosoft.com::43bad482-3497-46ea-a630-03d26794a84b" providerId="AD" clId="Web-{1F5101F8-7D46-9254-3435-FEF50F3D3CAB}" dt="2022-04-07T17:09:17.361" v="29" actId="20577"/>
          <ac:spMkLst>
            <pc:docMk/>
            <pc:sldMk cId="3547099262" sldId="276"/>
            <ac:spMk id="6" creationId="{0D2E5D7D-E353-E7A0-5FB3-D1C28C5072B9}"/>
          </ac:spMkLst>
        </pc:spChg>
        <pc:picChg chg="add del mod">
          <ac:chgData name="Dorian Zieliński" userId="S::dzielinski@promienna.onmicrosoft.com::43bad482-3497-46ea-a630-03d26794a84b" providerId="AD" clId="Web-{1F5101F8-7D46-9254-3435-FEF50F3D3CAB}" dt="2022-04-07T17:05:17.481" v="5"/>
          <ac:picMkLst>
            <pc:docMk/>
            <pc:sldMk cId="3547099262" sldId="276"/>
            <ac:picMk id="2" creationId="{A0DC6FC0-D882-FEC8-D1FB-FCC26D117CB6}"/>
          </ac:picMkLst>
        </pc:picChg>
        <pc:picChg chg="del">
          <ac:chgData name="Dorian Zieliński" userId="S::dzielinski@promienna.onmicrosoft.com::43bad482-3497-46ea-a630-03d26794a84b" providerId="AD" clId="Web-{1F5101F8-7D46-9254-3435-FEF50F3D3CAB}" dt="2022-04-07T17:05:00.903" v="2"/>
          <ac:picMkLst>
            <pc:docMk/>
            <pc:sldMk cId="3547099262" sldId="276"/>
            <ac:picMk id="3" creationId="{913DCB5D-CC7B-74BF-647D-3890C6F0469C}"/>
          </ac:picMkLst>
        </pc:picChg>
        <pc:picChg chg="add del mod">
          <ac:chgData name="Dorian Zieliński" userId="S::dzielinski@promienna.onmicrosoft.com::43bad482-3497-46ea-a630-03d26794a84b" providerId="AD" clId="Web-{1F5101F8-7D46-9254-3435-FEF50F3D3CAB}" dt="2022-04-07T17:06:05.451" v="13"/>
          <ac:picMkLst>
            <pc:docMk/>
            <pc:sldMk cId="3547099262" sldId="276"/>
            <ac:picMk id="4" creationId="{89EB0834-53F3-B25A-9F48-35FCB876F739}"/>
          </ac:picMkLst>
        </pc:picChg>
        <pc:picChg chg="add mod">
          <ac:chgData name="Dorian Zieliński" userId="S::dzielinski@promienna.onmicrosoft.com::43bad482-3497-46ea-a630-03d26794a84b" providerId="AD" clId="Web-{1F5101F8-7D46-9254-3435-FEF50F3D3CAB}" dt="2022-04-07T17:06:39.655" v="17" actId="14100"/>
          <ac:picMkLst>
            <pc:docMk/>
            <pc:sldMk cId="3547099262" sldId="276"/>
            <ac:picMk id="5" creationId="{35F1AAD5-9C07-03EE-5277-36445A13B233}"/>
          </ac:picMkLst>
        </pc:picChg>
      </pc:sldChg>
      <pc:sldChg chg="new">
        <pc:chgData name="Dorian Zieliński" userId="S::dzielinski@promienna.onmicrosoft.com::43bad482-3497-46ea-a630-03d26794a84b" providerId="AD" clId="Web-{1F5101F8-7D46-9254-3435-FEF50F3D3CAB}" dt="2022-04-07T17:04:17.574" v="0"/>
        <pc:sldMkLst>
          <pc:docMk/>
          <pc:sldMk cId="442014549" sldId="312"/>
        </pc:sldMkLst>
      </pc:sldChg>
    </pc:docChg>
  </pc:docChgLst>
  <pc:docChgLst>
    <pc:chgData name="Dorian Zieliński" userId="S::dzielinski@promienna.onmicrosoft.com::43bad482-3497-46ea-a630-03d26794a84b" providerId="AD" clId="Web-{F24A064A-38F9-CA50-D395-F26D0FC5E215}"/>
    <pc:docChg chg="modSld">
      <pc:chgData name="Dorian Zieliński" userId="S::dzielinski@promienna.onmicrosoft.com::43bad482-3497-46ea-a630-03d26794a84b" providerId="AD" clId="Web-{F24A064A-38F9-CA50-D395-F26D0FC5E215}" dt="2022-04-26T17:39:57.632" v="11" actId="20577"/>
      <pc:docMkLst>
        <pc:docMk/>
      </pc:docMkLst>
      <pc:sldChg chg="modSp">
        <pc:chgData name="Dorian Zieliński" userId="S::dzielinski@promienna.onmicrosoft.com::43bad482-3497-46ea-a630-03d26794a84b" providerId="AD" clId="Web-{F24A064A-38F9-CA50-D395-F26D0FC5E215}" dt="2022-04-26T17:39:57.632" v="11" actId="20577"/>
        <pc:sldMkLst>
          <pc:docMk/>
          <pc:sldMk cId="1343263691" sldId="275"/>
        </pc:sldMkLst>
        <pc:spChg chg="mod">
          <ac:chgData name="Dorian Zieliński" userId="S::dzielinski@promienna.onmicrosoft.com::43bad482-3497-46ea-a630-03d26794a84b" providerId="AD" clId="Web-{F24A064A-38F9-CA50-D395-F26D0FC5E215}" dt="2022-04-26T17:39:57.632" v="11" actId="20577"/>
          <ac:spMkLst>
            <pc:docMk/>
            <pc:sldMk cId="1343263691" sldId="275"/>
            <ac:spMk id="6" creationId="{0A9A3172-C1F6-CA9C-08E4-DE5D31633057}"/>
          </ac:spMkLst>
        </pc:spChg>
      </pc:sldChg>
    </pc:docChg>
  </pc:docChgLst>
  <pc:docChgLst>
    <pc:chgData name="Dorian Zieliński" userId="S::dzielinski@promienna.onmicrosoft.com::43bad482-3497-46ea-a630-03d26794a84b" providerId="AD" clId="Web-{5208BDA7-4249-914F-B59C-9BE10DF01C84}"/>
    <pc:docChg chg="modSld">
      <pc:chgData name="Dorian Zieliński" userId="S::dzielinski@promienna.onmicrosoft.com::43bad482-3497-46ea-a630-03d26794a84b" providerId="AD" clId="Web-{5208BDA7-4249-914F-B59C-9BE10DF01C84}" dt="2022-04-27T18:26:30.747" v="11" actId="20577"/>
      <pc:docMkLst>
        <pc:docMk/>
      </pc:docMkLst>
      <pc:sldChg chg="modSp">
        <pc:chgData name="Dorian Zieliński" userId="S::dzielinski@promienna.onmicrosoft.com::43bad482-3497-46ea-a630-03d26794a84b" providerId="AD" clId="Web-{5208BDA7-4249-914F-B59C-9BE10DF01C84}" dt="2022-04-27T18:26:30.747" v="11" actId="20577"/>
        <pc:sldMkLst>
          <pc:docMk/>
          <pc:sldMk cId="2614646917" sldId="314"/>
        </pc:sldMkLst>
        <pc:spChg chg="mod">
          <ac:chgData name="Dorian Zieliński" userId="S::dzielinski@promienna.onmicrosoft.com::43bad482-3497-46ea-a630-03d26794a84b" providerId="AD" clId="Web-{5208BDA7-4249-914F-B59C-9BE10DF01C84}" dt="2022-04-27T18:26:30.747" v="11" actId="20577"/>
          <ac:spMkLst>
            <pc:docMk/>
            <pc:sldMk cId="2614646917" sldId="314"/>
            <ac:spMk id="6" creationId="{0D2E5D7D-E353-E7A0-5FB3-D1C28C5072B9}"/>
          </ac:spMkLst>
        </pc:spChg>
      </pc:sldChg>
      <pc:sldChg chg="modSp">
        <pc:chgData name="Dorian Zieliński" userId="S::dzielinski@promienna.onmicrosoft.com::43bad482-3497-46ea-a630-03d26794a84b" providerId="AD" clId="Web-{5208BDA7-4249-914F-B59C-9BE10DF01C84}" dt="2022-04-27T18:25:29.152" v="2" actId="20577"/>
        <pc:sldMkLst>
          <pc:docMk/>
          <pc:sldMk cId="3782156266" sldId="326"/>
        </pc:sldMkLst>
        <pc:spChg chg="mod">
          <ac:chgData name="Dorian Zieliński" userId="S::dzielinski@promienna.onmicrosoft.com::43bad482-3497-46ea-a630-03d26794a84b" providerId="AD" clId="Web-{5208BDA7-4249-914F-B59C-9BE10DF01C84}" dt="2022-04-27T18:25:29.152" v="2" actId="20577"/>
          <ac:spMkLst>
            <pc:docMk/>
            <pc:sldMk cId="3782156266" sldId="326"/>
            <ac:spMk id="3" creationId="{31A18E53-FF25-41D8-9420-CE82179867C4}"/>
          </ac:spMkLst>
        </pc:spChg>
      </pc:sldChg>
      <pc:sldChg chg="modSp">
        <pc:chgData name="Dorian Zieliński" userId="S::dzielinski@promienna.onmicrosoft.com::43bad482-3497-46ea-a630-03d26794a84b" providerId="AD" clId="Web-{5208BDA7-4249-914F-B59C-9BE10DF01C84}" dt="2022-04-27T18:25:52.684" v="5" actId="20577"/>
        <pc:sldMkLst>
          <pc:docMk/>
          <pc:sldMk cId="2228444291" sldId="341"/>
        </pc:sldMkLst>
        <pc:spChg chg="mod">
          <ac:chgData name="Dorian Zieliński" userId="S::dzielinski@promienna.onmicrosoft.com::43bad482-3497-46ea-a630-03d26794a84b" providerId="AD" clId="Web-{5208BDA7-4249-914F-B59C-9BE10DF01C84}" dt="2022-04-27T18:25:52.684" v="5" actId="20577"/>
          <ac:spMkLst>
            <pc:docMk/>
            <pc:sldMk cId="2228444291" sldId="341"/>
            <ac:spMk id="6" creationId="{F166F644-BA98-BB8C-B9DA-36E5EC295386}"/>
          </ac:spMkLst>
        </pc:spChg>
      </pc:sldChg>
    </pc:docChg>
  </pc:docChgLst>
  <pc:docChgLst>
    <pc:chgData name="Dorian Zieliński" userId="S::dzielinski@promienna.onmicrosoft.com::43bad482-3497-46ea-a630-03d26794a84b" providerId="AD" clId="Web-{36C315ED-720A-1FD4-FB6C-850BC1C0E18C}"/>
    <pc:docChg chg="modSld">
      <pc:chgData name="Dorian Zieliński" userId="S::dzielinski@promienna.onmicrosoft.com::43bad482-3497-46ea-a630-03d26794a84b" providerId="AD" clId="Web-{36C315ED-720A-1FD4-FB6C-850BC1C0E18C}" dt="2023-04-05T18:07:42.934" v="5" actId="20577"/>
      <pc:docMkLst>
        <pc:docMk/>
      </pc:docMkLst>
      <pc:sldChg chg="modSp">
        <pc:chgData name="Dorian Zieliński" userId="S::dzielinski@promienna.onmicrosoft.com::43bad482-3497-46ea-a630-03d26794a84b" providerId="AD" clId="Web-{36C315ED-720A-1FD4-FB6C-850BC1C0E18C}" dt="2023-04-05T18:07:42.934" v="5" actId="20577"/>
        <pc:sldMkLst>
          <pc:docMk/>
          <pc:sldMk cId="1513568924" sldId="328"/>
        </pc:sldMkLst>
        <pc:spChg chg="mod">
          <ac:chgData name="Dorian Zieliński" userId="S::dzielinski@promienna.onmicrosoft.com::43bad482-3497-46ea-a630-03d26794a84b" providerId="AD" clId="Web-{36C315ED-720A-1FD4-FB6C-850BC1C0E18C}" dt="2023-04-05T18:07:42.934" v="5" actId="20577"/>
          <ac:spMkLst>
            <pc:docMk/>
            <pc:sldMk cId="1513568924" sldId="328"/>
            <ac:spMk id="107" creationId="{9A87A5C3-820F-2801-A6F9-1A0F845477F0}"/>
          </ac:spMkLst>
        </pc:spChg>
      </pc:sldChg>
      <pc:sldChg chg="modSp">
        <pc:chgData name="Dorian Zieliński" userId="S::dzielinski@promienna.onmicrosoft.com::43bad482-3497-46ea-a630-03d26794a84b" providerId="AD" clId="Web-{36C315ED-720A-1FD4-FB6C-850BC1C0E18C}" dt="2023-04-05T18:06:11.947" v="3" actId="20577"/>
        <pc:sldMkLst>
          <pc:docMk/>
          <pc:sldMk cId="1427085661" sldId="360"/>
        </pc:sldMkLst>
        <pc:spChg chg="mod">
          <ac:chgData name="Dorian Zieliński" userId="S::dzielinski@promienna.onmicrosoft.com::43bad482-3497-46ea-a630-03d26794a84b" providerId="AD" clId="Web-{36C315ED-720A-1FD4-FB6C-850BC1C0E18C}" dt="2023-04-05T18:06:11.947" v="3" actId="20577"/>
          <ac:spMkLst>
            <pc:docMk/>
            <pc:sldMk cId="1427085661" sldId="360"/>
            <ac:spMk id="3" creationId="{E79056F7-C938-975D-0408-ADB07275BB87}"/>
          </ac:spMkLst>
        </pc:spChg>
      </pc:sldChg>
    </pc:docChg>
  </pc:docChgLst>
  <pc:docChgLst>
    <pc:chgData name="Dorian Zieliński" userId="S::dzielinski@promienna.onmicrosoft.com::43bad482-3497-46ea-a630-03d26794a84b" providerId="AD" clId="Web-{520E50A5-40C4-0283-357A-9B7D2B57E563}"/>
    <pc:docChg chg="modSld">
      <pc:chgData name="Dorian Zieliński" userId="S::dzielinski@promienna.onmicrosoft.com::43bad482-3497-46ea-a630-03d26794a84b" providerId="AD" clId="Web-{520E50A5-40C4-0283-357A-9B7D2B57E563}" dt="2022-04-03T15:53:51.506" v="2"/>
      <pc:docMkLst>
        <pc:docMk/>
      </pc:docMkLst>
      <pc:sldChg chg="modTransition">
        <pc:chgData name="Dorian Zieliński" userId="S::dzielinski@promienna.onmicrosoft.com::43bad482-3497-46ea-a630-03d26794a84b" providerId="AD" clId="Web-{520E50A5-40C4-0283-357A-9B7D2B57E563}" dt="2022-04-03T15:51:18.003" v="0"/>
        <pc:sldMkLst>
          <pc:docMk/>
          <pc:sldMk cId="3218312327" sldId="257"/>
        </pc:sldMkLst>
      </pc:sldChg>
      <pc:sldChg chg="delSp modSp">
        <pc:chgData name="Dorian Zieliński" userId="S::dzielinski@promienna.onmicrosoft.com::43bad482-3497-46ea-a630-03d26794a84b" providerId="AD" clId="Web-{520E50A5-40C4-0283-357A-9B7D2B57E563}" dt="2022-04-03T15:53:51.506" v="2"/>
        <pc:sldMkLst>
          <pc:docMk/>
          <pc:sldMk cId="4105087731" sldId="309"/>
        </pc:sldMkLst>
        <pc:spChg chg="del mod">
          <ac:chgData name="Dorian Zieliński" userId="S::dzielinski@promienna.onmicrosoft.com::43bad482-3497-46ea-a630-03d26794a84b" providerId="AD" clId="Web-{520E50A5-40C4-0283-357A-9B7D2B57E563}" dt="2022-04-03T15:53:51.506" v="2"/>
          <ac:spMkLst>
            <pc:docMk/>
            <pc:sldMk cId="4105087731" sldId="309"/>
            <ac:spMk id="4" creationId="{07FCDA56-FC05-5FE5-65E8-8F3481C182E2}"/>
          </ac:spMkLst>
        </pc:spChg>
      </pc:sldChg>
    </pc:docChg>
  </pc:docChgLst>
  <pc:docChgLst>
    <pc:chgData name="Dorian Zieliński" userId="S::dzielinski@promienna.onmicrosoft.com::43bad482-3497-46ea-a630-03d26794a84b" providerId="AD" clId="Web-{E97D6C6F-715E-2C32-8407-12766795E7B3}"/>
    <pc:docChg chg="addSld delSld modSld modMainMaster">
      <pc:chgData name="Dorian Zieliński" userId="S::dzielinski@promienna.onmicrosoft.com::43bad482-3497-46ea-a630-03d26794a84b" providerId="AD" clId="Web-{E97D6C6F-715E-2C32-8407-12766795E7B3}" dt="2022-04-07T17:41:07.158" v="170"/>
      <pc:docMkLst>
        <pc:docMk/>
      </pc:docMkLst>
      <pc:sldChg chg="modTransition">
        <pc:chgData name="Dorian Zieliński" userId="S::dzielinski@promienna.onmicrosoft.com::43bad482-3497-46ea-a630-03d26794a84b" providerId="AD" clId="Web-{E97D6C6F-715E-2C32-8407-12766795E7B3}" dt="2022-04-07T17:41:07.158" v="170"/>
        <pc:sldMkLst>
          <pc:docMk/>
          <pc:sldMk cId="3218312327" sldId="257"/>
        </pc:sldMkLst>
      </pc:sldChg>
      <pc:sldChg chg="modTransition">
        <pc:chgData name="Dorian Zieliński" userId="S::dzielinski@promienna.onmicrosoft.com::43bad482-3497-46ea-a630-03d26794a84b" providerId="AD" clId="Web-{E97D6C6F-715E-2C32-8407-12766795E7B3}" dt="2022-04-07T17:41:07.158" v="170"/>
        <pc:sldMkLst>
          <pc:docMk/>
          <pc:sldMk cId="3370913506" sldId="259"/>
        </pc:sldMkLst>
      </pc:sldChg>
      <pc:sldChg chg="modTransition">
        <pc:chgData name="Dorian Zieliński" userId="S::dzielinski@promienna.onmicrosoft.com::43bad482-3497-46ea-a630-03d26794a84b" providerId="AD" clId="Web-{E97D6C6F-715E-2C32-8407-12766795E7B3}" dt="2022-04-07T17:41:07.158" v="170"/>
        <pc:sldMkLst>
          <pc:docMk/>
          <pc:sldMk cId="321017230" sldId="260"/>
        </pc:sldMkLst>
      </pc:sldChg>
      <pc:sldChg chg="modTransition">
        <pc:chgData name="Dorian Zieliński" userId="S::dzielinski@promienna.onmicrosoft.com::43bad482-3497-46ea-a630-03d26794a84b" providerId="AD" clId="Web-{E97D6C6F-715E-2C32-8407-12766795E7B3}" dt="2022-04-07T17:41:07.158" v="170"/>
        <pc:sldMkLst>
          <pc:docMk/>
          <pc:sldMk cId="3821897789" sldId="262"/>
        </pc:sldMkLst>
      </pc:sldChg>
      <pc:sldChg chg="modTransition">
        <pc:chgData name="Dorian Zieliński" userId="S::dzielinski@promienna.onmicrosoft.com::43bad482-3497-46ea-a630-03d26794a84b" providerId="AD" clId="Web-{E97D6C6F-715E-2C32-8407-12766795E7B3}" dt="2022-04-07T17:41:07.158" v="170"/>
        <pc:sldMkLst>
          <pc:docMk/>
          <pc:sldMk cId="1063686746" sldId="263"/>
        </pc:sldMkLst>
      </pc:sldChg>
      <pc:sldChg chg="modTransition">
        <pc:chgData name="Dorian Zieliński" userId="S::dzielinski@promienna.onmicrosoft.com::43bad482-3497-46ea-a630-03d26794a84b" providerId="AD" clId="Web-{E97D6C6F-715E-2C32-8407-12766795E7B3}" dt="2022-04-07T17:41:07.158" v="170"/>
        <pc:sldMkLst>
          <pc:docMk/>
          <pc:sldMk cId="21939429" sldId="266"/>
        </pc:sldMkLst>
      </pc:sldChg>
      <pc:sldChg chg="modTransition">
        <pc:chgData name="Dorian Zieliński" userId="S::dzielinski@promienna.onmicrosoft.com::43bad482-3497-46ea-a630-03d26794a84b" providerId="AD" clId="Web-{E97D6C6F-715E-2C32-8407-12766795E7B3}" dt="2022-04-07T17:41:07.158" v="170"/>
        <pc:sldMkLst>
          <pc:docMk/>
          <pc:sldMk cId="3459543096" sldId="267"/>
        </pc:sldMkLst>
      </pc:sldChg>
      <pc:sldChg chg="modTransition">
        <pc:chgData name="Dorian Zieliński" userId="S::dzielinski@promienna.onmicrosoft.com::43bad482-3497-46ea-a630-03d26794a84b" providerId="AD" clId="Web-{E97D6C6F-715E-2C32-8407-12766795E7B3}" dt="2022-04-07T17:41:07.158" v="170"/>
        <pc:sldMkLst>
          <pc:docMk/>
          <pc:sldMk cId="3258342523" sldId="269"/>
        </pc:sldMkLst>
      </pc:sldChg>
      <pc:sldChg chg="modTransition">
        <pc:chgData name="Dorian Zieliński" userId="S::dzielinski@promienna.onmicrosoft.com::43bad482-3497-46ea-a630-03d26794a84b" providerId="AD" clId="Web-{E97D6C6F-715E-2C32-8407-12766795E7B3}" dt="2022-04-07T17:41:07.158" v="170"/>
        <pc:sldMkLst>
          <pc:docMk/>
          <pc:sldMk cId="3789472472" sldId="270"/>
        </pc:sldMkLst>
      </pc:sldChg>
      <pc:sldChg chg="modTransition">
        <pc:chgData name="Dorian Zieliński" userId="S::dzielinski@promienna.onmicrosoft.com::43bad482-3497-46ea-a630-03d26794a84b" providerId="AD" clId="Web-{E97D6C6F-715E-2C32-8407-12766795E7B3}" dt="2022-04-07T17:41:07.158" v="170"/>
        <pc:sldMkLst>
          <pc:docMk/>
          <pc:sldMk cId="2211188102" sldId="271"/>
        </pc:sldMkLst>
      </pc:sldChg>
      <pc:sldChg chg="modTransition">
        <pc:chgData name="Dorian Zieliński" userId="S::dzielinski@promienna.onmicrosoft.com::43bad482-3497-46ea-a630-03d26794a84b" providerId="AD" clId="Web-{E97D6C6F-715E-2C32-8407-12766795E7B3}" dt="2022-04-07T17:41:07.158" v="170"/>
        <pc:sldMkLst>
          <pc:docMk/>
          <pc:sldMk cId="3343647806" sldId="272"/>
        </pc:sldMkLst>
      </pc:sldChg>
      <pc:sldChg chg="modTransition">
        <pc:chgData name="Dorian Zieliński" userId="S::dzielinski@promienna.onmicrosoft.com::43bad482-3497-46ea-a630-03d26794a84b" providerId="AD" clId="Web-{E97D6C6F-715E-2C32-8407-12766795E7B3}" dt="2022-04-07T17:41:07.158" v="170"/>
        <pc:sldMkLst>
          <pc:docMk/>
          <pc:sldMk cId="2145738671" sldId="273"/>
        </pc:sldMkLst>
      </pc:sldChg>
      <pc:sldChg chg="modTransition">
        <pc:chgData name="Dorian Zieliński" userId="S::dzielinski@promienna.onmicrosoft.com::43bad482-3497-46ea-a630-03d26794a84b" providerId="AD" clId="Web-{E97D6C6F-715E-2C32-8407-12766795E7B3}" dt="2022-04-07T17:41:07.158" v="170"/>
        <pc:sldMkLst>
          <pc:docMk/>
          <pc:sldMk cId="1343263691" sldId="275"/>
        </pc:sldMkLst>
      </pc:sldChg>
      <pc:sldChg chg="addSp delSp modSp modTransition">
        <pc:chgData name="Dorian Zieliński" userId="S::dzielinski@promienna.onmicrosoft.com::43bad482-3497-46ea-a630-03d26794a84b" providerId="AD" clId="Web-{E97D6C6F-715E-2C32-8407-12766795E7B3}" dt="2022-04-07T17:41:07.158" v="170"/>
        <pc:sldMkLst>
          <pc:docMk/>
          <pc:sldMk cId="3547099262" sldId="276"/>
        </pc:sldMkLst>
        <pc:spChg chg="mod">
          <ac:chgData name="Dorian Zieliński" userId="S::dzielinski@promienna.onmicrosoft.com::43bad482-3497-46ea-a630-03d26794a84b" providerId="AD" clId="Web-{E97D6C6F-715E-2C32-8407-12766795E7B3}" dt="2022-04-07T17:32:18.326" v="141" actId="20577"/>
          <ac:spMkLst>
            <pc:docMk/>
            <pc:sldMk cId="3547099262" sldId="276"/>
            <ac:spMk id="6" creationId="{0D2E5D7D-E353-E7A0-5FB3-D1C28C5072B9}"/>
          </ac:spMkLst>
        </pc:spChg>
        <pc:picChg chg="add mod">
          <ac:chgData name="Dorian Zieliński" userId="S::dzielinski@promienna.onmicrosoft.com::43bad482-3497-46ea-a630-03d26794a84b" providerId="AD" clId="Web-{E97D6C6F-715E-2C32-8407-12766795E7B3}" dt="2022-04-07T17:22:43.434" v="103" actId="1076"/>
          <ac:picMkLst>
            <pc:docMk/>
            <pc:sldMk cId="3547099262" sldId="276"/>
            <ac:picMk id="2" creationId="{B2E09241-DB47-ED94-E1FC-9D29E6C0821D}"/>
          </ac:picMkLst>
        </pc:picChg>
        <pc:picChg chg="del">
          <ac:chgData name="Dorian Zieliński" userId="S::dzielinski@promienna.onmicrosoft.com::43bad482-3497-46ea-a630-03d26794a84b" providerId="AD" clId="Web-{E97D6C6F-715E-2C32-8407-12766795E7B3}" dt="2022-04-07T17:22:30.230" v="98"/>
          <ac:picMkLst>
            <pc:docMk/>
            <pc:sldMk cId="3547099262" sldId="276"/>
            <ac:picMk id="5" creationId="{35F1AAD5-9C07-03EE-5277-36445A13B233}"/>
          </ac:picMkLst>
        </pc:picChg>
      </pc:sldChg>
      <pc:sldChg chg="modTransition">
        <pc:chgData name="Dorian Zieliński" userId="S::dzielinski@promienna.onmicrosoft.com::43bad482-3497-46ea-a630-03d26794a84b" providerId="AD" clId="Web-{E97D6C6F-715E-2C32-8407-12766795E7B3}" dt="2022-04-07T17:41:07.158" v="170"/>
        <pc:sldMkLst>
          <pc:docMk/>
          <pc:sldMk cId="1822414782" sldId="278"/>
        </pc:sldMkLst>
      </pc:sldChg>
      <pc:sldChg chg="modTransition">
        <pc:chgData name="Dorian Zieliński" userId="S::dzielinski@promienna.onmicrosoft.com::43bad482-3497-46ea-a630-03d26794a84b" providerId="AD" clId="Web-{E97D6C6F-715E-2C32-8407-12766795E7B3}" dt="2022-04-07T17:41:07.158" v="170"/>
        <pc:sldMkLst>
          <pc:docMk/>
          <pc:sldMk cId="4126512710" sldId="281"/>
        </pc:sldMkLst>
      </pc:sldChg>
      <pc:sldChg chg="modTransition">
        <pc:chgData name="Dorian Zieliński" userId="S::dzielinski@promienna.onmicrosoft.com::43bad482-3497-46ea-a630-03d26794a84b" providerId="AD" clId="Web-{E97D6C6F-715E-2C32-8407-12766795E7B3}" dt="2022-04-07T17:41:07.158" v="170"/>
        <pc:sldMkLst>
          <pc:docMk/>
          <pc:sldMk cId="4004465451" sldId="282"/>
        </pc:sldMkLst>
      </pc:sldChg>
      <pc:sldChg chg="modTransition">
        <pc:chgData name="Dorian Zieliński" userId="S::dzielinski@promienna.onmicrosoft.com::43bad482-3497-46ea-a630-03d26794a84b" providerId="AD" clId="Web-{E97D6C6F-715E-2C32-8407-12766795E7B3}" dt="2022-04-07T17:41:07.158" v="170"/>
        <pc:sldMkLst>
          <pc:docMk/>
          <pc:sldMk cId="1125137611" sldId="283"/>
        </pc:sldMkLst>
      </pc:sldChg>
      <pc:sldChg chg="modTransition">
        <pc:chgData name="Dorian Zieliński" userId="S::dzielinski@promienna.onmicrosoft.com::43bad482-3497-46ea-a630-03d26794a84b" providerId="AD" clId="Web-{E97D6C6F-715E-2C32-8407-12766795E7B3}" dt="2022-04-07T17:41:07.158" v="170"/>
        <pc:sldMkLst>
          <pc:docMk/>
          <pc:sldMk cId="1088045227" sldId="285"/>
        </pc:sldMkLst>
      </pc:sldChg>
      <pc:sldChg chg="modTransition">
        <pc:chgData name="Dorian Zieliński" userId="S::dzielinski@promienna.onmicrosoft.com::43bad482-3497-46ea-a630-03d26794a84b" providerId="AD" clId="Web-{E97D6C6F-715E-2C32-8407-12766795E7B3}" dt="2022-04-07T17:41:07.158" v="170"/>
        <pc:sldMkLst>
          <pc:docMk/>
          <pc:sldMk cId="3941657832" sldId="286"/>
        </pc:sldMkLst>
      </pc:sldChg>
      <pc:sldChg chg="modTransition">
        <pc:chgData name="Dorian Zieliński" userId="S::dzielinski@promienna.onmicrosoft.com::43bad482-3497-46ea-a630-03d26794a84b" providerId="AD" clId="Web-{E97D6C6F-715E-2C32-8407-12766795E7B3}" dt="2022-04-07T17:41:07.158" v="170"/>
        <pc:sldMkLst>
          <pc:docMk/>
          <pc:sldMk cId="1648959455" sldId="287"/>
        </pc:sldMkLst>
      </pc:sldChg>
      <pc:sldChg chg="modTransition">
        <pc:chgData name="Dorian Zieliński" userId="S::dzielinski@promienna.onmicrosoft.com::43bad482-3497-46ea-a630-03d26794a84b" providerId="AD" clId="Web-{E97D6C6F-715E-2C32-8407-12766795E7B3}" dt="2022-04-07T17:41:07.158" v="170"/>
        <pc:sldMkLst>
          <pc:docMk/>
          <pc:sldMk cId="1282200800" sldId="289"/>
        </pc:sldMkLst>
      </pc:sldChg>
      <pc:sldChg chg="modTransition">
        <pc:chgData name="Dorian Zieliński" userId="S::dzielinski@promienna.onmicrosoft.com::43bad482-3497-46ea-a630-03d26794a84b" providerId="AD" clId="Web-{E97D6C6F-715E-2C32-8407-12766795E7B3}" dt="2022-04-07T17:41:07.158" v="170"/>
        <pc:sldMkLst>
          <pc:docMk/>
          <pc:sldMk cId="2158558727" sldId="292"/>
        </pc:sldMkLst>
      </pc:sldChg>
      <pc:sldChg chg="modTransition">
        <pc:chgData name="Dorian Zieliński" userId="S::dzielinski@promienna.onmicrosoft.com::43bad482-3497-46ea-a630-03d26794a84b" providerId="AD" clId="Web-{E97D6C6F-715E-2C32-8407-12766795E7B3}" dt="2022-04-07T17:41:07.158" v="170"/>
        <pc:sldMkLst>
          <pc:docMk/>
          <pc:sldMk cId="4185188588" sldId="294"/>
        </pc:sldMkLst>
      </pc:sldChg>
      <pc:sldChg chg="modTransition">
        <pc:chgData name="Dorian Zieliński" userId="S::dzielinski@promienna.onmicrosoft.com::43bad482-3497-46ea-a630-03d26794a84b" providerId="AD" clId="Web-{E97D6C6F-715E-2C32-8407-12766795E7B3}" dt="2022-04-07T17:41:07.158" v="170"/>
        <pc:sldMkLst>
          <pc:docMk/>
          <pc:sldMk cId="2169292843" sldId="295"/>
        </pc:sldMkLst>
      </pc:sldChg>
      <pc:sldChg chg="modTransition">
        <pc:chgData name="Dorian Zieliński" userId="S::dzielinski@promienna.onmicrosoft.com::43bad482-3497-46ea-a630-03d26794a84b" providerId="AD" clId="Web-{E97D6C6F-715E-2C32-8407-12766795E7B3}" dt="2022-04-07T17:41:07.158" v="170"/>
        <pc:sldMkLst>
          <pc:docMk/>
          <pc:sldMk cId="2275815701" sldId="296"/>
        </pc:sldMkLst>
      </pc:sldChg>
      <pc:sldChg chg="modTransition">
        <pc:chgData name="Dorian Zieliński" userId="S::dzielinski@promienna.onmicrosoft.com::43bad482-3497-46ea-a630-03d26794a84b" providerId="AD" clId="Web-{E97D6C6F-715E-2C32-8407-12766795E7B3}" dt="2022-04-07T17:41:07.158" v="170"/>
        <pc:sldMkLst>
          <pc:docMk/>
          <pc:sldMk cId="3309124173" sldId="297"/>
        </pc:sldMkLst>
      </pc:sldChg>
      <pc:sldChg chg="del">
        <pc:chgData name="Dorian Zieliński" userId="S::dzielinski@promienna.onmicrosoft.com::43bad482-3497-46ea-a630-03d26794a84b" providerId="AD" clId="Web-{E97D6C6F-715E-2C32-8407-12766795E7B3}" dt="2022-04-07T17:25:25.642" v="119"/>
        <pc:sldMkLst>
          <pc:docMk/>
          <pc:sldMk cId="179371886" sldId="298"/>
        </pc:sldMkLst>
      </pc:sldChg>
      <pc:sldChg chg="modTransition">
        <pc:chgData name="Dorian Zieliński" userId="S::dzielinski@promienna.onmicrosoft.com::43bad482-3497-46ea-a630-03d26794a84b" providerId="AD" clId="Web-{E97D6C6F-715E-2C32-8407-12766795E7B3}" dt="2022-04-07T17:41:07.158" v="170"/>
        <pc:sldMkLst>
          <pc:docMk/>
          <pc:sldMk cId="3872908915" sldId="299"/>
        </pc:sldMkLst>
      </pc:sldChg>
      <pc:sldChg chg="modTransition">
        <pc:chgData name="Dorian Zieliński" userId="S::dzielinski@promienna.onmicrosoft.com::43bad482-3497-46ea-a630-03d26794a84b" providerId="AD" clId="Web-{E97D6C6F-715E-2C32-8407-12766795E7B3}" dt="2022-04-07T17:41:07.158" v="170"/>
        <pc:sldMkLst>
          <pc:docMk/>
          <pc:sldMk cId="3726924016" sldId="300"/>
        </pc:sldMkLst>
      </pc:sldChg>
      <pc:sldChg chg="del">
        <pc:chgData name="Dorian Zieliński" userId="S::dzielinski@promienna.onmicrosoft.com::43bad482-3497-46ea-a630-03d26794a84b" providerId="AD" clId="Web-{E97D6C6F-715E-2C32-8407-12766795E7B3}" dt="2022-04-07T17:25:24.001" v="118"/>
        <pc:sldMkLst>
          <pc:docMk/>
          <pc:sldMk cId="2405628979" sldId="301"/>
        </pc:sldMkLst>
      </pc:sldChg>
      <pc:sldChg chg="modTransition">
        <pc:chgData name="Dorian Zieliński" userId="S::dzielinski@promienna.onmicrosoft.com::43bad482-3497-46ea-a630-03d26794a84b" providerId="AD" clId="Web-{E97D6C6F-715E-2C32-8407-12766795E7B3}" dt="2022-04-07T17:41:07.158" v="170"/>
        <pc:sldMkLst>
          <pc:docMk/>
          <pc:sldMk cId="285969314" sldId="302"/>
        </pc:sldMkLst>
      </pc:sldChg>
      <pc:sldChg chg="del">
        <pc:chgData name="Dorian Zieliński" userId="S::dzielinski@promienna.onmicrosoft.com::43bad482-3497-46ea-a630-03d26794a84b" providerId="AD" clId="Web-{E97D6C6F-715E-2C32-8407-12766795E7B3}" dt="2022-04-07T17:25:20.063" v="116"/>
        <pc:sldMkLst>
          <pc:docMk/>
          <pc:sldMk cId="2354944166" sldId="303"/>
        </pc:sldMkLst>
      </pc:sldChg>
      <pc:sldChg chg="modTransition">
        <pc:chgData name="Dorian Zieliński" userId="S::dzielinski@promienna.onmicrosoft.com::43bad482-3497-46ea-a630-03d26794a84b" providerId="AD" clId="Web-{E97D6C6F-715E-2C32-8407-12766795E7B3}" dt="2022-04-07T17:41:07.158" v="170"/>
        <pc:sldMkLst>
          <pc:docMk/>
          <pc:sldMk cId="1871907987" sldId="304"/>
        </pc:sldMkLst>
      </pc:sldChg>
      <pc:sldChg chg="modTransition">
        <pc:chgData name="Dorian Zieliński" userId="S::dzielinski@promienna.onmicrosoft.com::43bad482-3497-46ea-a630-03d26794a84b" providerId="AD" clId="Web-{E97D6C6F-715E-2C32-8407-12766795E7B3}" dt="2022-04-07T17:41:07.158" v="170"/>
        <pc:sldMkLst>
          <pc:docMk/>
          <pc:sldMk cId="2551721493" sldId="305"/>
        </pc:sldMkLst>
      </pc:sldChg>
      <pc:sldChg chg="modTransition">
        <pc:chgData name="Dorian Zieliński" userId="S::dzielinski@promienna.onmicrosoft.com::43bad482-3497-46ea-a630-03d26794a84b" providerId="AD" clId="Web-{E97D6C6F-715E-2C32-8407-12766795E7B3}" dt="2022-04-07T17:41:07.158" v="170"/>
        <pc:sldMkLst>
          <pc:docMk/>
          <pc:sldMk cId="2691214391" sldId="306"/>
        </pc:sldMkLst>
      </pc:sldChg>
      <pc:sldChg chg="modTransition">
        <pc:chgData name="Dorian Zieliński" userId="S::dzielinski@promienna.onmicrosoft.com::43bad482-3497-46ea-a630-03d26794a84b" providerId="AD" clId="Web-{E97D6C6F-715E-2C32-8407-12766795E7B3}" dt="2022-04-07T17:41:07.158" v="170"/>
        <pc:sldMkLst>
          <pc:docMk/>
          <pc:sldMk cId="4105087731" sldId="309"/>
        </pc:sldMkLst>
      </pc:sldChg>
      <pc:sldChg chg="modTransition">
        <pc:chgData name="Dorian Zieliński" userId="S::dzielinski@promienna.onmicrosoft.com::43bad482-3497-46ea-a630-03d26794a84b" providerId="AD" clId="Web-{E97D6C6F-715E-2C32-8407-12766795E7B3}" dt="2022-04-07T17:41:07.158" v="170"/>
        <pc:sldMkLst>
          <pc:docMk/>
          <pc:sldMk cId="2041171293" sldId="311"/>
        </pc:sldMkLst>
      </pc:sldChg>
      <pc:sldChg chg="del">
        <pc:chgData name="Dorian Zieliński" userId="S::dzielinski@promienna.onmicrosoft.com::43bad482-3497-46ea-a630-03d26794a84b" providerId="AD" clId="Web-{E97D6C6F-715E-2C32-8407-12766795E7B3}" dt="2022-04-07T17:25:22.610" v="117"/>
        <pc:sldMkLst>
          <pc:docMk/>
          <pc:sldMk cId="442014549" sldId="312"/>
        </pc:sldMkLst>
      </pc:sldChg>
      <pc:sldChg chg="new del">
        <pc:chgData name="Dorian Zieliński" userId="S::dzielinski@promienna.onmicrosoft.com::43bad482-3497-46ea-a630-03d26794a84b" providerId="AD" clId="Web-{E97D6C6F-715E-2C32-8407-12766795E7B3}" dt="2022-04-07T17:16:44.969" v="48"/>
        <pc:sldMkLst>
          <pc:docMk/>
          <pc:sldMk cId="2196103982" sldId="313"/>
        </pc:sldMkLst>
      </pc:sldChg>
      <pc:sldChg chg="addSp delSp modSp add replId modTransition">
        <pc:chgData name="Dorian Zieliński" userId="S::dzielinski@promienna.onmicrosoft.com::43bad482-3497-46ea-a630-03d26794a84b" providerId="AD" clId="Web-{E97D6C6F-715E-2C32-8407-12766795E7B3}" dt="2022-04-07T17:41:07.158" v="170"/>
        <pc:sldMkLst>
          <pc:docMk/>
          <pc:sldMk cId="2614646917" sldId="314"/>
        </pc:sldMkLst>
        <pc:spChg chg="mod">
          <ac:chgData name="Dorian Zieliński" userId="S::dzielinski@promienna.onmicrosoft.com::43bad482-3497-46ea-a630-03d26794a84b" providerId="AD" clId="Web-{E97D6C6F-715E-2C32-8407-12766795E7B3}" dt="2022-04-07T17:23:49.217" v="109" actId="1076"/>
          <ac:spMkLst>
            <pc:docMk/>
            <pc:sldMk cId="2614646917" sldId="314"/>
            <ac:spMk id="6" creationId="{0D2E5D7D-E353-E7A0-5FB3-D1C28C5072B9}"/>
          </ac:spMkLst>
        </pc:spChg>
        <pc:picChg chg="add mod">
          <ac:chgData name="Dorian Zieliński" userId="S::dzielinski@promienna.onmicrosoft.com::43bad482-3497-46ea-a630-03d26794a84b" providerId="AD" clId="Web-{E97D6C6F-715E-2C32-8407-12766795E7B3}" dt="2022-04-07T17:23:00.512" v="108" actId="14100"/>
          <ac:picMkLst>
            <pc:docMk/>
            <pc:sldMk cId="2614646917" sldId="314"/>
            <ac:picMk id="2" creationId="{77EC904D-404F-B7E5-0094-0017323DD3FC}"/>
          </ac:picMkLst>
        </pc:picChg>
        <pc:picChg chg="del">
          <ac:chgData name="Dorian Zieliński" userId="S::dzielinski@promienna.onmicrosoft.com::43bad482-3497-46ea-a630-03d26794a84b" providerId="AD" clId="Web-{E97D6C6F-715E-2C32-8407-12766795E7B3}" dt="2022-04-07T17:22:49.652" v="104"/>
          <ac:picMkLst>
            <pc:docMk/>
            <pc:sldMk cId="2614646917" sldId="314"/>
            <ac:picMk id="5" creationId="{35F1AAD5-9C07-03EE-5277-36445A13B233}"/>
          </ac:picMkLst>
        </pc:picChg>
      </pc:sldChg>
      <pc:sldChg chg="new del">
        <pc:chgData name="Dorian Zieliński" userId="S::dzielinski@promienna.onmicrosoft.com::43bad482-3497-46ea-a630-03d26794a84b" providerId="AD" clId="Web-{E97D6C6F-715E-2C32-8407-12766795E7B3}" dt="2022-04-07T17:24:22.921" v="112"/>
        <pc:sldMkLst>
          <pc:docMk/>
          <pc:sldMk cId="3747854730" sldId="315"/>
        </pc:sldMkLst>
      </pc:sldChg>
      <pc:sldChg chg="addSp delSp modSp add replId modTransition">
        <pc:chgData name="Dorian Zieliński" userId="S::dzielinski@promienna.onmicrosoft.com::43bad482-3497-46ea-a630-03d26794a84b" providerId="AD" clId="Web-{E97D6C6F-715E-2C32-8407-12766795E7B3}" dt="2022-04-07T17:41:07.158" v="170"/>
        <pc:sldMkLst>
          <pc:docMk/>
          <pc:sldMk cId="351529717" sldId="316"/>
        </pc:sldMkLst>
        <pc:spChg chg="add del">
          <ac:chgData name="Dorian Zieliński" userId="S::dzielinski@promienna.onmicrosoft.com::43bad482-3497-46ea-a630-03d26794a84b" providerId="AD" clId="Web-{E97D6C6F-715E-2C32-8407-12766795E7B3}" dt="2022-04-07T17:24:50.484" v="114"/>
          <ac:spMkLst>
            <pc:docMk/>
            <pc:sldMk cId="351529717" sldId="316"/>
            <ac:spMk id="7" creationId="{C7F55EAC-550A-4BDD-9099-3F20B8FA0EBC}"/>
          </ac:spMkLst>
        </pc:spChg>
        <pc:spChg chg="add del">
          <ac:chgData name="Dorian Zieliński" userId="S::dzielinski@promienna.onmicrosoft.com::43bad482-3497-46ea-a630-03d26794a84b" providerId="AD" clId="Web-{E97D6C6F-715E-2C32-8407-12766795E7B3}" dt="2022-04-07T17:24:50.484" v="114"/>
          <ac:spMkLst>
            <pc:docMk/>
            <pc:sldMk cId="351529717" sldId="316"/>
            <ac:spMk id="9" creationId="{DC4F5A5F-493F-49AE-89B6-D5AF5EBC8B0E}"/>
          </ac:spMkLst>
        </pc:spChg>
        <pc:spChg chg="add del">
          <ac:chgData name="Dorian Zieliński" userId="S::dzielinski@promienna.onmicrosoft.com::43bad482-3497-46ea-a630-03d26794a84b" providerId="AD" clId="Web-{E97D6C6F-715E-2C32-8407-12766795E7B3}" dt="2022-04-07T17:33:06.187" v="142"/>
          <ac:spMkLst>
            <pc:docMk/>
            <pc:sldMk cId="351529717" sldId="316"/>
            <ac:spMk id="11" creationId="{7C1E5815-D54C-487F-A054-6D4930ADE3DF}"/>
          </ac:spMkLst>
        </pc:spChg>
        <pc:spChg chg="add del">
          <ac:chgData name="Dorian Zieliński" userId="S::dzielinski@promienna.onmicrosoft.com::43bad482-3497-46ea-a630-03d26794a84b" providerId="AD" clId="Web-{E97D6C6F-715E-2C32-8407-12766795E7B3}" dt="2022-04-07T17:33:06.187" v="142"/>
          <ac:spMkLst>
            <pc:docMk/>
            <pc:sldMk cId="351529717" sldId="316"/>
            <ac:spMk id="12" creationId="{736F0DFD-0954-464F-BF12-DD2E6F6E0380}"/>
          </ac:spMkLst>
        </pc:spChg>
        <pc:picChg chg="mod">
          <ac:chgData name="Dorian Zieliński" userId="S::dzielinski@promienna.onmicrosoft.com::43bad482-3497-46ea-a630-03d26794a84b" providerId="AD" clId="Web-{E97D6C6F-715E-2C32-8407-12766795E7B3}" dt="2022-04-07T17:33:06.187" v="142"/>
          <ac:picMkLst>
            <pc:docMk/>
            <pc:sldMk cId="351529717" sldId="316"/>
            <ac:picMk id="2" creationId="{CBC93BC7-DD15-DCB1-E7D0-6EC71CBD7276}"/>
          </ac:picMkLst>
        </pc:picChg>
      </pc:sldChg>
      <pc:sldMasterChg chg="modTransition modSldLayout">
        <pc:chgData name="Dorian Zieliński" userId="S::dzielinski@promienna.onmicrosoft.com::43bad482-3497-46ea-a630-03d26794a84b" providerId="AD" clId="Web-{E97D6C6F-715E-2C32-8407-12766795E7B3}" dt="2022-04-07T17:41:07.158" v="170"/>
        <pc:sldMasterMkLst>
          <pc:docMk/>
          <pc:sldMasterMk cId="2460954070" sldId="2147483660"/>
        </pc:sldMasterMkLst>
        <pc:sldLayoutChg chg="modTransition">
          <pc:chgData name="Dorian Zieliński" userId="S::dzielinski@promienna.onmicrosoft.com::43bad482-3497-46ea-a630-03d26794a84b" providerId="AD" clId="Web-{E97D6C6F-715E-2C32-8407-12766795E7B3}" dt="2022-04-07T17:41:07.158" v="170"/>
          <pc:sldLayoutMkLst>
            <pc:docMk/>
            <pc:sldMasterMk cId="2460954070" sldId="2147483660"/>
            <pc:sldLayoutMk cId="2385387890" sldId="2147483661"/>
          </pc:sldLayoutMkLst>
        </pc:sldLayoutChg>
        <pc:sldLayoutChg chg="modTransition">
          <pc:chgData name="Dorian Zieliński" userId="S::dzielinski@promienna.onmicrosoft.com::43bad482-3497-46ea-a630-03d26794a84b" providerId="AD" clId="Web-{E97D6C6F-715E-2C32-8407-12766795E7B3}" dt="2022-04-07T17:41:07.158" v="170"/>
          <pc:sldLayoutMkLst>
            <pc:docMk/>
            <pc:sldMasterMk cId="2460954070" sldId="2147483660"/>
            <pc:sldLayoutMk cId="949138452" sldId="2147483662"/>
          </pc:sldLayoutMkLst>
        </pc:sldLayoutChg>
        <pc:sldLayoutChg chg="modTransition">
          <pc:chgData name="Dorian Zieliński" userId="S::dzielinski@promienna.onmicrosoft.com::43bad482-3497-46ea-a630-03d26794a84b" providerId="AD" clId="Web-{E97D6C6F-715E-2C32-8407-12766795E7B3}" dt="2022-04-07T17:41:07.158" v="170"/>
          <pc:sldLayoutMkLst>
            <pc:docMk/>
            <pc:sldMasterMk cId="2460954070" sldId="2147483660"/>
            <pc:sldLayoutMk cId="2591524520" sldId="2147483663"/>
          </pc:sldLayoutMkLst>
        </pc:sldLayoutChg>
        <pc:sldLayoutChg chg="modTransition">
          <pc:chgData name="Dorian Zieliński" userId="S::dzielinski@promienna.onmicrosoft.com::43bad482-3497-46ea-a630-03d26794a84b" providerId="AD" clId="Web-{E97D6C6F-715E-2C32-8407-12766795E7B3}" dt="2022-04-07T17:41:07.158" v="170"/>
          <pc:sldLayoutMkLst>
            <pc:docMk/>
            <pc:sldMasterMk cId="2460954070" sldId="2147483660"/>
            <pc:sldLayoutMk cId="1203092039" sldId="2147483664"/>
          </pc:sldLayoutMkLst>
        </pc:sldLayoutChg>
        <pc:sldLayoutChg chg="modTransition">
          <pc:chgData name="Dorian Zieliński" userId="S::dzielinski@promienna.onmicrosoft.com::43bad482-3497-46ea-a630-03d26794a84b" providerId="AD" clId="Web-{E97D6C6F-715E-2C32-8407-12766795E7B3}" dt="2022-04-07T17:41:07.158" v="170"/>
          <pc:sldLayoutMkLst>
            <pc:docMk/>
            <pc:sldMasterMk cId="2460954070" sldId="2147483660"/>
            <pc:sldLayoutMk cId="3733172339" sldId="2147483665"/>
          </pc:sldLayoutMkLst>
        </pc:sldLayoutChg>
        <pc:sldLayoutChg chg="modTransition">
          <pc:chgData name="Dorian Zieliński" userId="S::dzielinski@promienna.onmicrosoft.com::43bad482-3497-46ea-a630-03d26794a84b" providerId="AD" clId="Web-{E97D6C6F-715E-2C32-8407-12766795E7B3}" dt="2022-04-07T17:41:07.158" v="170"/>
          <pc:sldLayoutMkLst>
            <pc:docMk/>
            <pc:sldMasterMk cId="2460954070" sldId="2147483660"/>
            <pc:sldLayoutMk cId="3210312558" sldId="2147483666"/>
          </pc:sldLayoutMkLst>
        </pc:sldLayoutChg>
        <pc:sldLayoutChg chg="modTransition">
          <pc:chgData name="Dorian Zieliński" userId="S::dzielinski@promienna.onmicrosoft.com::43bad482-3497-46ea-a630-03d26794a84b" providerId="AD" clId="Web-{E97D6C6F-715E-2C32-8407-12766795E7B3}" dt="2022-04-07T17:41:07.158" v="170"/>
          <pc:sldLayoutMkLst>
            <pc:docMk/>
            <pc:sldMasterMk cId="2460954070" sldId="2147483660"/>
            <pc:sldLayoutMk cId="3146388984" sldId="2147483667"/>
          </pc:sldLayoutMkLst>
        </pc:sldLayoutChg>
        <pc:sldLayoutChg chg="modTransition">
          <pc:chgData name="Dorian Zieliński" userId="S::dzielinski@promienna.onmicrosoft.com::43bad482-3497-46ea-a630-03d26794a84b" providerId="AD" clId="Web-{E97D6C6F-715E-2C32-8407-12766795E7B3}" dt="2022-04-07T17:41:07.158" v="170"/>
          <pc:sldLayoutMkLst>
            <pc:docMk/>
            <pc:sldMasterMk cId="2460954070" sldId="2147483660"/>
            <pc:sldLayoutMk cId="3171841454" sldId="2147483668"/>
          </pc:sldLayoutMkLst>
        </pc:sldLayoutChg>
        <pc:sldLayoutChg chg="modTransition">
          <pc:chgData name="Dorian Zieliński" userId="S::dzielinski@promienna.onmicrosoft.com::43bad482-3497-46ea-a630-03d26794a84b" providerId="AD" clId="Web-{E97D6C6F-715E-2C32-8407-12766795E7B3}" dt="2022-04-07T17:41:07.158" v="170"/>
          <pc:sldLayoutMkLst>
            <pc:docMk/>
            <pc:sldMasterMk cId="2460954070" sldId="2147483660"/>
            <pc:sldLayoutMk cId="1718958274" sldId="2147483669"/>
          </pc:sldLayoutMkLst>
        </pc:sldLayoutChg>
        <pc:sldLayoutChg chg="modTransition">
          <pc:chgData name="Dorian Zieliński" userId="S::dzielinski@promienna.onmicrosoft.com::43bad482-3497-46ea-a630-03d26794a84b" providerId="AD" clId="Web-{E97D6C6F-715E-2C32-8407-12766795E7B3}" dt="2022-04-07T17:41:07.158" v="170"/>
          <pc:sldLayoutMkLst>
            <pc:docMk/>
            <pc:sldMasterMk cId="2460954070" sldId="2147483660"/>
            <pc:sldLayoutMk cId="2202905451" sldId="2147483670"/>
          </pc:sldLayoutMkLst>
        </pc:sldLayoutChg>
        <pc:sldLayoutChg chg="modTransition">
          <pc:chgData name="Dorian Zieliński" userId="S::dzielinski@promienna.onmicrosoft.com::43bad482-3497-46ea-a630-03d26794a84b" providerId="AD" clId="Web-{E97D6C6F-715E-2C32-8407-12766795E7B3}" dt="2022-04-07T17:41:07.158" v="170"/>
          <pc:sldLayoutMkLst>
            <pc:docMk/>
            <pc:sldMasterMk cId="2460954070" sldId="2147483660"/>
            <pc:sldLayoutMk cId="3479445657" sldId="2147483671"/>
          </pc:sldLayoutMkLst>
        </pc:sldLayoutChg>
      </pc:sldMasterChg>
    </pc:docChg>
  </pc:docChgLst>
  <pc:docChgLst>
    <pc:chgData name="Dorian Zieliński" userId="S::dzielinski@promienna.onmicrosoft.com::43bad482-3497-46ea-a630-03d26794a84b" providerId="AD" clId="Web-{CDB59897-879A-A60E-1640-EE19C2181A4D}"/>
    <pc:docChg chg="modSld">
      <pc:chgData name="Dorian Zieliński" userId="S::dzielinski@promienna.onmicrosoft.com::43bad482-3497-46ea-a630-03d26794a84b" providerId="AD" clId="Web-{CDB59897-879A-A60E-1640-EE19C2181A4D}" dt="2022-04-25T19:11:12.827" v="21" actId="20577"/>
      <pc:docMkLst>
        <pc:docMk/>
      </pc:docMkLst>
      <pc:sldChg chg="modSp">
        <pc:chgData name="Dorian Zieliński" userId="S::dzielinski@promienna.onmicrosoft.com::43bad482-3497-46ea-a630-03d26794a84b" providerId="AD" clId="Web-{CDB59897-879A-A60E-1640-EE19C2181A4D}" dt="2022-04-25T19:11:12.827" v="21" actId="20577"/>
        <pc:sldMkLst>
          <pc:docMk/>
          <pc:sldMk cId="3617186112" sldId="361"/>
        </pc:sldMkLst>
        <pc:spChg chg="mod">
          <ac:chgData name="Dorian Zieliński" userId="S::dzielinski@promienna.onmicrosoft.com::43bad482-3497-46ea-a630-03d26794a84b" providerId="AD" clId="Web-{CDB59897-879A-A60E-1640-EE19C2181A4D}" dt="2022-04-25T19:11:12.827" v="21" actId="20577"/>
          <ac:spMkLst>
            <pc:docMk/>
            <pc:sldMk cId="3617186112" sldId="361"/>
            <ac:spMk id="3" creationId="{CA6FF9DA-C94D-8746-E44D-9672A555731C}"/>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B6860B9-5A36-4A00-A502-B1A8138968BB}" type="doc">
      <dgm:prSet loTypeId="urn:microsoft.com/office/officeart/2008/layout/LinedList" loCatId="list" qsTypeId="urn:microsoft.com/office/officeart/2005/8/quickstyle/simple2" qsCatId="simple" csTypeId="urn:microsoft.com/office/officeart/2005/8/colors/accent0_3" csCatId="mainScheme"/>
      <dgm:spPr/>
      <dgm:t>
        <a:bodyPr/>
        <a:lstStyle/>
        <a:p>
          <a:endParaRPr lang="en-US"/>
        </a:p>
      </dgm:t>
    </dgm:pt>
    <dgm:pt modelId="{26E0846C-EFF6-40B3-A883-6946C452E731}">
      <dgm:prSet/>
      <dgm:spPr/>
      <dgm:t>
        <a:bodyPr/>
        <a:lstStyle/>
        <a:p>
          <a:pPr rtl="0"/>
          <a:r>
            <a:rPr lang="pl-PL" b="1" i="1" noProof="1">
              <a:latin typeface="Calibri"/>
              <a:cs typeface="Calibri"/>
            </a:rPr>
            <a:t> * Prawo o sejmikach z 1791 roku – wprowadzono decydującą większość głosów, zlikwidowano przysięgi poselskie oraz prawa polityczne szlachty bez dóbr ziemskich (tak zwanej szlachty gołoty);</a:t>
          </a:r>
        </a:p>
      </dgm:t>
    </dgm:pt>
    <dgm:pt modelId="{2C28E674-F2B4-4682-A9DE-3C7B485BCCA3}" type="parTrans" cxnId="{25521EF6-96E3-43E9-81E0-C758DE3A3B8C}">
      <dgm:prSet/>
      <dgm:spPr/>
      <dgm:t>
        <a:bodyPr/>
        <a:lstStyle/>
        <a:p>
          <a:endParaRPr lang="en-US"/>
        </a:p>
      </dgm:t>
    </dgm:pt>
    <dgm:pt modelId="{C778D96A-C0E3-4925-86BD-C9B14276E4BA}" type="sibTrans" cxnId="{25521EF6-96E3-43E9-81E0-C758DE3A3B8C}">
      <dgm:prSet/>
      <dgm:spPr/>
      <dgm:t>
        <a:bodyPr/>
        <a:lstStyle/>
        <a:p>
          <a:endParaRPr lang="en-US"/>
        </a:p>
      </dgm:t>
    </dgm:pt>
    <dgm:pt modelId="{562ECD24-A237-4293-8394-91898854C311}">
      <dgm:prSet/>
      <dgm:spPr/>
      <dgm:t>
        <a:bodyPr/>
        <a:lstStyle/>
        <a:p>
          <a:pPr rtl="0"/>
          <a:r>
            <a:rPr lang="pl-PL" b="1" i="1" noProof="1">
              <a:latin typeface="Calibri"/>
              <a:cs typeface="Calibri"/>
            </a:rPr>
            <a:t> * Prawo o miastach z 1791 roku – mieszczanie miast królewskich zostali w prawach praktycznie zrównani ze szlachtą;</a:t>
          </a:r>
        </a:p>
      </dgm:t>
    </dgm:pt>
    <dgm:pt modelId="{BECC349C-0454-4C09-B549-6EF5DB78BD28}" type="parTrans" cxnId="{0277FD00-57A5-4579-8023-4A8C5972A3C7}">
      <dgm:prSet/>
      <dgm:spPr/>
      <dgm:t>
        <a:bodyPr/>
        <a:lstStyle/>
        <a:p>
          <a:endParaRPr lang="en-US"/>
        </a:p>
      </dgm:t>
    </dgm:pt>
    <dgm:pt modelId="{8B572070-5C80-4523-ACD5-F70EC5605EAE}" type="sibTrans" cxnId="{0277FD00-57A5-4579-8023-4A8C5972A3C7}">
      <dgm:prSet/>
      <dgm:spPr/>
      <dgm:t>
        <a:bodyPr/>
        <a:lstStyle/>
        <a:p>
          <a:endParaRPr lang="en-US"/>
        </a:p>
      </dgm:t>
    </dgm:pt>
    <dgm:pt modelId="{893CB667-7D90-49B0-9F01-CF3927262E0B}">
      <dgm:prSet/>
      <dgm:spPr/>
      <dgm:t>
        <a:bodyPr/>
        <a:lstStyle/>
        <a:p>
          <a:pPr rtl="0"/>
          <a:r>
            <a:rPr lang="pl-PL" b="1" i="1" noProof="1">
              <a:latin typeface="Calibri"/>
              <a:cs typeface="Calibri"/>
            </a:rPr>
            <a:t> * Reforma wojskowa – wzrosła ilość żołnierzy w armii polskiej (do 100 tysięcy) i uchwalono podatki na ich utrzymanie. W rzeczywistości jednak powołanie do wojska otrzymało jedynie 65 tysięcy osób;</a:t>
          </a:r>
        </a:p>
      </dgm:t>
    </dgm:pt>
    <dgm:pt modelId="{42CC621C-0EA3-4AC1-A035-B87E54506C95}" type="parTrans" cxnId="{DC1F6086-EB66-427E-ABDB-39321F88A79A}">
      <dgm:prSet/>
      <dgm:spPr/>
      <dgm:t>
        <a:bodyPr/>
        <a:lstStyle/>
        <a:p>
          <a:endParaRPr lang="en-US"/>
        </a:p>
      </dgm:t>
    </dgm:pt>
    <dgm:pt modelId="{0CACADF9-E4CE-4A08-9B4C-25FE41BB448A}" type="sibTrans" cxnId="{DC1F6086-EB66-427E-ABDB-39321F88A79A}">
      <dgm:prSet/>
      <dgm:spPr/>
      <dgm:t>
        <a:bodyPr/>
        <a:lstStyle/>
        <a:p>
          <a:endParaRPr lang="en-US"/>
        </a:p>
      </dgm:t>
    </dgm:pt>
    <dgm:pt modelId="{6100D314-751C-4A02-B7B2-64F323A1E57F}" type="pres">
      <dgm:prSet presAssocID="{1B6860B9-5A36-4A00-A502-B1A8138968BB}" presName="vert0" presStyleCnt="0">
        <dgm:presLayoutVars>
          <dgm:dir/>
          <dgm:animOne val="branch"/>
          <dgm:animLvl val="lvl"/>
        </dgm:presLayoutVars>
      </dgm:prSet>
      <dgm:spPr/>
    </dgm:pt>
    <dgm:pt modelId="{72438B7C-F811-4AE4-9AE4-534A2E745C7E}" type="pres">
      <dgm:prSet presAssocID="{26E0846C-EFF6-40B3-A883-6946C452E731}" presName="thickLine" presStyleLbl="alignNode1" presStyleIdx="0" presStyleCnt="3"/>
      <dgm:spPr/>
    </dgm:pt>
    <dgm:pt modelId="{0EEE96A8-685D-4446-9826-CABEB9F491A6}" type="pres">
      <dgm:prSet presAssocID="{26E0846C-EFF6-40B3-A883-6946C452E731}" presName="horz1" presStyleCnt="0"/>
      <dgm:spPr/>
    </dgm:pt>
    <dgm:pt modelId="{B67DDAFF-D61D-4385-87CF-417992C72554}" type="pres">
      <dgm:prSet presAssocID="{26E0846C-EFF6-40B3-A883-6946C452E731}" presName="tx1" presStyleLbl="revTx" presStyleIdx="0" presStyleCnt="3"/>
      <dgm:spPr/>
    </dgm:pt>
    <dgm:pt modelId="{70EC8181-A288-4D32-BF11-061D4D2AC618}" type="pres">
      <dgm:prSet presAssocID="{26E0846C-EFF6-40B3-A883-6946C452E731}" presName="vert1" presStyleCnt="0"/>
      <dgm:spPr/>
    </dgm:pt>
    <dgm:pt modelId="{705E65A6-3734-43AC-8893-09033CB88702}" type="pres">
      <dgm:prSet presAssocID="{562ECD24-A237-4293-8394-91898854C311}" presName="thickLine" presStyleLbl="alignNode1" presStyleIdx="1" presStyleCnt="3"/>
      <dgm:spPr/>
    </dgm:pt>
    <dgm:pt modelId="{D97B5E7C-14A4-458F-9E01-D9FF29CF48C0}" type="pres">
      <dgm:prSet presAssocID="{562ECD24-A237-4293-8394-91898854C311}" presName="horz1" presStyleCnt="0"/>
      <dgm:spPr/>
    </dgm:pt>
    <dgm:pt modelId="{67B5CFE7-01E5-4F0D-9264-4B3FE2392D8A}" type="pres">
      <dgm:prSet presAssocID="{562ECD24-A237-4293-8394-91898854C311}" presName="tx1" presStyleLbl="revTx" presStyleIdx="1" presStyleCnt="3"/>
      <dgm:spPr/>
    </dgm:pt>
    <dgm:pt modelId="{26925845-F25C-449A-9E7E-9F6C2D3B687A}" type="pres">
      <dgm:prSet presAssocID="{562ECD24-A237-4293-8394-91898854C311}" presName="vert1" presStyleCnt="0"/>
      <dgm:spPr/>
    </dgm:pt>
    <dgm:pt modelId="{F9DE38E9-A515-4E44-8CEA-B83A22A3BAC2}" type="pres">
      <dgm:prSet presAssocID="{893CB667-7D90-49B0-9F01-CF3927262E0B}" presName="thickLine" presStyleLbl="alignNode1" presStyleIdx="2" presStyleCnt="3"/>
      <dgm:spPr/>
    </dgm:pt>
    <dgm:pt modelId="{12BB4DB3-C32A-49F4-BC2E-8C3C72DD5BDC}" type="pres">
      <dgm:prSet presAssocID="{893CB667-7D90-49B0-9F01-CF3927262E0B}" presName="horz1" presStyleCnt="0"/>
      <dgm:spPr/>
    </dgm:pt>
    <dgm:pt modelId="{FD85AE4F-FF96-4C7A-B361-70A8D0191E7F}" type="pres">
      <dgm:prSet presAssocID="{893CB667-7D90-49B0-9F01-CF3927262E0B}" presName="tx1" presStyleLbl="revTx" presStyleIdx="2" presStyleCnt="3"/>
      <dgm:spPr/>
    </dgm:pt>
    <dgm:pt modelId="{108DC366-4367-4F74-99D0-23CF3CD36631}" type="pres">
      <dgm:prSet presAssocID="{893CB667-7D90-49B0-9F01-CF3927262E0B}" presName="vert1" presStyleCnt="0"/>
      <dgm:spPr/>
    </dgm:pt>
  </dgm:ptLst>
  <dgm:cxnLst>
    <dgm:cxn modelId="{0277FD00-57A5-4579-8023-4A8C5972A3C7}" srcId="{1B6860B9-5A36-4A00-A502-B1A8138968BB}" destId="{562ECD24-A237-4293-8394-91898854C311}" srcOrd="1" destOrd="0" parTransId="{BECC349C-0454-4C09-B549-6EF5DB78BD28}" sibTransId="{8B572070-5C80-4523-ACD5-F70EC5605EAE}"/>
    <dgm:cxn modelId="{29E10A0B-1D00-4BF0-9D49-4DD17ADD165A}" type="presOf" srcId="{562ECD24-A237-4293-8394-91898854C311}" destId="{67B5CFE7-01E5-4F0D-9264-4B3FE2392D8A}" srcOrd="0" destOrd="0" presId="urn:microsoft.com/office/officeart/2008/layout/LinedList"/>
    <dgm:cxn modelId="{55F6B25B-1E83-4F31-9F7B-671DA92A585B}" type="presOf" srcId="{26E0846C-EFF6-40B3-A883-6946C452E731}" destId="{B67DDAFF-D61D-4385-87CF-417992C72554}" srcOrd="0" destOrd="0" presId="urn:microsoft.com/office/officeart/2008/layout/LinedList"/>
    <dgm:cxn modelId="{8C892C5E-96EC-4D9F-B75F-582333C551EF}" type="presOf" srcId="{1B6860B9-5A36-4A00-A502-B1A8138968BB}" destId="{6100D314-751C-4A02-B7B2-64F323A1E57F}" srcOrd="0" destOrd="0" presId="urn:microsoft.com/office/officeart/2008/layout/LinedList"/>
    <dgm:cxn modelId="{DC1F6086-EB66-427E-ABDB-39321F88A79A}" srcId="{1B6860B9-5A36-4A00-A502-B1A8138968BB}" destId="{893CB667-7D90-49B0-9F01-CF3927262E0B}" srcOrd="2" destOrd="0" parTransId="{42CC621C-0EA3-4AC1-A035-B87E54506C95}" sibTransId="{0CACADF9-E4CE-4A08-9B4C-25FE41BB448A}"/>
    <dgm:cxn modelId="{DC2449BD-62F0-469F-B23C-084533FC6667}" type="presOf" srcId="{893CB667-7D90-49B0-9F01-CF3927262E0B}" destId="{FD85AE4F-FF96-4C7A-B361-70A8D0191E7F}" srcOrd="0" destOrd="0" presId="urn:microsoft.com/office/officeart/2008/layout/LinedList"/>
    <dgm:cxn modelId="{25521EF6-96E3-43E9-81E0-C758DE3A3B8C}" srcId="{1B6860B9-5A36-4A00-A502-B1A8138968BB}" destId="{26E0846C-EFF6-40B3-A883-6946C452E731}" srcOrd="0" destOrd="0" parTransId="{2C28E674-F2B4-4682-A9DE-3C7B485BCCA3}" sibTransId="{C778D96A-C0E3-4925-86BD-C9B14276E4BA}"/>
    <dgm:cxn modelId="{237BAD33-04A9-4FDA-B8E5-018F7D7286E0}" type="presParOf" srcId="{6100D314-751C-4A02-B7B2-64F323A1E57F}" destId="{72438B7C-F811-4AE4-9AE4-534A2E745C7E}" srcOrd="0" destOrd="0" presId="urn:microsoft.com/office/officeart/2008/layout/LinedList"/>
    <dgm:cxn modelId="{2F41FAF4-D8F8-4487-B368-9836A92B192E}" type="presParOf" srcId="{6100D314-751C-4A02-B7B2-64F323A1E57F}" destId="{0EEE96A8-685D-4446-9826-CABEB9F491A6}" srcOrd="1" destOrd="0" presId="urn:microsoft.com/office/officeart/2008/layout/LinedList"/>
    <dgm:cxn modelId="{77D5D8EE-52B0-43F5-98BE-AE557003D784}" type="presParOf" srcId="{0EEE96A8-685D-4446-9826-CABEB9F491A6}" destId="{B67DDAFF-D61D-4385-87CF-417992C72554}" srcOrd="0" destOrd="0" presId="urn:microsoft.com/office/officeart/2008/layout/LinedList"/>
    <dgm:cxn modelId="{B1B44E60-004C-45B5-869E-F25E42628092}" type="presParOf" srcId="{0EEE96A8-685D-4446-9826-CABEB9F491A6}" destId="{70EC8181-A288-4D32-BF11-061D4D2AC618}" srcOrd="1" destOrd="0" presId="urn:microsoft.com/office/officeart/2008/layout/LinedList"/>
    <dgm:cxn modelId="{3939D0FB-3D9C-4D23-BFAF-8B2423821888}" type="presParOf" srcId="{6100D314-751C-4A02-B7B2-64F323A1E57F}" destId="{705E65A6-3734-43AC-8893-09033CB88702}" srcOrd="2" destOrd="0" presId="urn:microsoft.com/office/officeart/2008/layout/LinedList"/>
    <dgm:cxn modelId="{F4C44D69-363D-4FFA-BECA-F46222EEF8ED}" type="presParOf" srcId="{6100D314-751C-4A02-B7B2-64F323A1E57F}" destId="{D97B5E7C-14A4-458F-9E01-D9FF29CF48C0}" srcOrd="3" destOrd="0" presId="urn:microsoft.com/office/officeart/2008/layout/LinedList"/>
    <dgm:cxn modelId="{206F9922-90ED-49D2-B5E9-C29A8F8AB7A9}" type="presParOf" srcId="{D97B5E7C-14A4-458F-9E01-D9FF29CF48C0}" destId="{67B5CFE7-01E5-4F0D-9264-4B3FE2392D8A}" srcOrd="0" destOrd="0" presId="urn:microsoft.com/office/officeart/2008/layout/LinedList"/>
    <dgm:cxn modelId="{6F83176E-D7CE-45B4-B350-77FD88E59EB1}" type="presParOf" srcId="{D97B5E7C-14A4-458F-9E01-D9FF29CF48C0}" destId="{26925845-F25C-449A-9E7E-9F6C2D3B687A}" srcOrd="1" destOrd="0" presId="urn:microsoft.com/office/officeart/2008/layout/LinedList"/>
    <dgm:cxn modelId="{CD09539B-66DC-4AC0-BBB4-C9AF79BF3E56}" type="presParOf" srcId="{6100D314-751C-4A02-B7B2-64F323A1E57F}" destId="{F9DE38E9-A515-4E44-8CEA-B83A22A3BAC2}" srcOrd="4" destOrd="0" presId="urn:microsoft.com/office/officeart/2008/layout/LinedList"/>
    <dgm:cxn modelId="{701F30F3-AABE-485F-9313-6D4F8FE8C9D8}" type="presParOf" srcId="{6100D314-751C-4A02-B7B2-64F323A1E57F}" destId="{12BB4DB3-C32A-49F4-BC2E-8C3C72DD5BDC}" srcOrd="5" destOrd="0" presId="urn:microsoft.com/office/officeart/2008/layout/LinedList"/>
    <dgm:cxn modelId="{2CD44F0E-C3A5-460F-888C-397B820DCAAB}" type="presParOf" srcId="{12BB4DB3-C32A-49F4-BC2E-8C3C72DD5BDC}" destId="{FD85AE4F-FF96-4C7A-B361-70A8D0191E7F}" srcOrd="0" destOrd="0" presId="urn:microsoft.com/office/officeart/2008/layout/LinedList"/>
    <dgm:cxn modelId="{58BA04C0-CA67-4473-8D79-895C7FD06FD8}" type="presParOf" srcId="{12BB4DB3-C32A-49F4-BC2E-8C3C72DD5BDC}" destId="{108DC366-4367-4F74-99D0-23CF3CD36631}"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438B7C-F811-4AE4-9AE4-534A2E745C7E}">
      <dsp:nvSpPr>
        <dsp:cNvPr id="0" name=""/>
        <dsp:cNvSpPr/>
      </dsp:nvSpPr>
      <dsp:spPr>
        <a:xfrm>
          <a:off x="0" y="1553"/>
          <a:ext cx="4782458"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B67DDAFF-D61D-4385-87CF-417992C72554}">
      <dsp:nvSpPr>
        <dsp:cNvPr id="0" name=""/>
        <dsp:cNvSpPr/>
      </dsp:nvSpPr>
      <dsp:spPr>
        <a:xfrm>
          <a:off x="0" y="1553"/>
          <a:ext cx="4782458" cy="10595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rtl="0">
            <a:lnSpc>
              <a:spcPct val="90000"/>
            </a:lnSpc>
            <a:spcBef>
              <a:spcPct val="0"/>
            </a:spcBef>
            <a:spcAft>
              <a:spcPct val="35000"/>
            </a:spcAft>
            <a:buNone/>
          </a:pPr>
          <a:r>
            <a:rPr lang="pl-PL" sz="1600" b="1" i="1" kern="1200" noProof="1">
              <a:latin typeface="Calibri"/>
              <a:cs typeface="Calibri"/>
            </a:rPr>
            <a:t> * Prawo o sejmikach z 1791 roku – wprowadzono decydującą większość głosów, zlikwidowano przysięgi poselskie oraz prawa polityczne szlachty bez dóbr ziemskich (tak zwanej szlachty gołoty);</a:t>
          </a:r>
        </a:p>
      </dsp:txBody>
      <dsp:txXfrm>
        <a:off x="0" y="1553"/>
        <a:ext cx="4782458" cy="1059525"/>
      </dsp:txXfrm>
    </dsp:sp>
    <dsp:sp modelId="{705E65A6-3734-43AC-8893-09033CB88702}">
      <dsp:nvSpPr>
        <dsp:cNvPr id="0" name=""/>
        <dsp:cNvSpPr/>
      </dsp:nvSpPr>
      <dsp:spPr>
        <a:xfrm>
          <a:off x="0" y="1061079"/>
          <a:ext cx="4782458"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67B5CFE7-01E5-4F0D-9264-4B3FE2392D8A}">
      <dsp:nvSpPr>
        <dsp:cNvPr id="0" name=""/>
        <dsp:cNvSpPr/>
      </dsp:nvSpPr>
      <dsp:spPr>
        <a:xfrm>
          <a:off x="0" y="1061079"/>
          <a:ext cx="4782458" cy="10595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rtl="0">
            <a:lnSpc>
              <a:spcPct val="90000"/>
            </a:lnSpc>
            <a:spcBef>
              <a:spcPct val="0"/>
            </a:spcBef>
            <a:spcAft>
              <a:spcPct val="35000"/>
            </a:spcAft>
            <a:buNone/>
          </a:pPr>
          <a:r>
            <a:rPr lang="pl-PL" sz="1600" b="1" i="1" kern="1200" noProof="1">
              <a:latin typeface="Calibri"/>
              <a:cs typeface="Calibri"/>
            </a:rPr>
            <a:t> * Prawo o miastach z 1791 roku – mieszczanie miast królewskich zostali w prawach praktycznie zrównani ze szlachtą;</a:t>
          </a:r>
        </a:p>
      </dsp:txBody>
      <dsp:txXfrm>
        <a:off x="0" y="1061079"/>
        <a:ext cx="4782458" cy="1059525"/>
      </dsp:txXfrm>
    </dsp:sp>
    <dsp:sp modelId="{F9DE38E9-A515-4E44-8CEA-B83A22A3BAC2}">
      <dsp:nvSpPr>
        <dsp:cNvPr id="0" name=""/>
        <dsp:cNvSpPr/>
      </dsp:nvSpPr>
      <dsp:spPr>
        <a:xfrm>
          <a:off x="0" y="2120604"/>
          <a:ext cx="4782458"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FD85AE4F-FF96-4C7A-B361-70A8D0191E7F}">
      <dsp:nvSpPr>
        <dsp:cNvPr id="0" name=""/>
        <dsp:cNvSpPr/>
      </dsp:nvSpPr>
      <dsp:spPr>
        <a:xfrm>
          <a:off x="0" y="2120604"/>
          <a:ext cx="4782458" cy="10595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rtl="0">
            <a:lnSpc>
              <a:spcPct val="90000"/>
            </a:lnSpc>
            <a:spcBef>
              <a:spcPct val="0"/>
            </a:spcBef>
            <a:spcAft>
              <a:spcPct val="35000"/>
            </a:spcAft>
            <a:buNone/>
          </a:pPr>
          <a:r>
            <a:rPr lang="pl-PL" sz="1600" b="1" i="1" kern="1200" noProof="1">
              <a:latin typeface="Calibri"/>
              <a:cs typeface="Calibri"/>
            </a:rPr>
            <a:t> * Reforma wojskowa – wzrosła ilość żołnierzy w armii polskiej (do 100 tysięcy) i uchwalono podatki na ich utrzymanie. W rzeczywistości jednak powołanie do wojska otrzymało jedynie 65 tysięcy osób;</a:t>
          </a:r>
        </a:p>
      </dsp:txBody>
      <dsp:txXfrm>
        <a:off x="0" y="2120604"/>
        <a:ext cx="4782458" cy="1059525"/>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4/5/2023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4/5/2023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4/5/2023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4/5/2023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4/5/2023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4/5/2023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4/5/2023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4/5/2023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4/5/2023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smithiii.deviantart.com/art/The-Flag-of-Poland-316103021" TargetMode="External"/><Relationship Id="rId7" Type="http://schemas.openxmlformats.org/officeDocument/2006/relationships/image" Target="../media/image20.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hyperlink" Target="http://commons.wikimedia.org/wiki/File:Konstytucja_3_Maja_Sejm_Czteroletni_Komisja_edukacyjna_Rozbior.jpg" TargetMode="External"/><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hyperlink" Target="http://smithiii.deviantart.com/art/The-Flag-of-Poland-316103021" TargetMode="External"/><Relationship Id="rId4" Type="http://schemas.openxmlformats.org/officeDocument/2006/relationships/image" Target="../media/image4.jpeg"/></Relationships>
</file>

<file path=ppt/slides/_rels/slide16.xml.rels><?xml version="1.0" encoding="UTF-8" standalone="yes"?>
<Relationships xmlns="http://schemas.openxmlformats.org/package/2006/relationships"><Relationship Id="rId3" Type="http://schemas.openxmlformats.org/officeDocument/2006/relationships/hyperlink" Target="http://smithiii.deviantart.com/art/The-Flag-of-Poland-316103021" TargetMode="External"/><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mithiii.deviantart.com/art/The-Flag-of-Poland-316103021" TargetMode="External"/><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hyperlink" Target="http://smithiii.deviantart.com/art/The-Flag-of-Poland-316103021" TargetMode="External"/><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hyperlink" Target="http://smithiii.deviantart.com/art/The-Flag-of-Poland-316103021" TargetMode="External"/><Relationship Id="rId7" Type="http://schemas.openxmlformats.org/officeDocument/2006/relationships/image" Target="../media/image30.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1.png"/><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5.jpe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3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mithiii.deviantart.com/art/The-Flag-of-Poland-316103021" TargetMode="External"/><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15.jpeg"/><Relationship Id="rId1" Type="http://schemas.openxmlformats.org/officeDocument/2006/relationships/slideLayout" Target="../slideLayouts/slideLayout7.xml"/><Relationship Id="rId5" Type="http://schemas.openxmlformats.org/officeDocument/2006/relationships/image" Target="../media/image60.jpeg"/><Relationship Id="rId4" Type="http://schemas.openxmlformats.org/officeDocument/2006/relationships/image" Target="../media/image59.jpeg"/></Relationships>
</file>

<file path=ppt/slides/_rels/slide4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smithiii.deviantart.com/art/The-Flag-of-Poland-316103021" TargetMode="External"/><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AC935-C1FA-0B1C-5B68-DA581E00AC50}"/>
              </a:ext>
            </a:extLst>
          </p:cNvPr>
          <p:cNvSpPr>
            <a:spLocks noGrp="1"/>
          </p:cNvSpPr>
          <p:nvPr>
            <p:ph type="title"/>
          </p:nvPr>
        </p:nvSpPr>
        <p:spPr/>
        <p:txBody>
          <a:bodyPr/>
          <a:lstStyle/>
          <a:p>
            <a:endParaRPr lang="en-US"/>
          </a:p>
        </p:txBody>
      </p:sp>
      <p:pic>
        <p:nvPicPr>
          <p:cNvPr id="7" name="Picture 7" descr="Diagram, text&#10;&#10;Description automatically generated">
            <a:extLst>
              <a:ext uri="{FF2B5EF4-FFF2-40B4-BE49-F238E27FC236}">
                <a16:creationId xmlns:a16="http://schemas.microsoft.com/office/drawing/2014/main" id="{A7056D0B-5470-81FC-9130-9CEA8F1469E5}"/>
              </a:ext>
            </a:extLst>
          </p:cNvPr>
          <p:cNvPicPr>
            <a:picLocks noGrp="1" noChangeAspect="1"/>
          </p:cNvPicPr>
          <p:nvPr>
            <p:ph idx="1"/>
          </p:nvPr>
        </p:nvPicPr>
        <p:blipFill>
          <a:blip r:embed="rId2"/>
          <a:stretch>
            <a:fillRect/>
          </a:stretch>
        </p:blipFill>
        <p:spPr>
          <a:xfrm>
            <a:off x="-73" y="2613"/>
            <a:ext cx="12192145" cy="6859185"/>
          </a:xfrm>
        </p:spPr>
      </p:pic>
    </p:spTree>
    <p:extLst>
      <p:ext uri="{BB962C8B-B14F-4D97-AF65-F5344CB8AC3E}">
        <p14:creationId xmlns:p14="http://schemas.microsoft.com/office/powerpoint/2010/main" val="32183123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2BDFF329-1C05-6810-B915-A9BBAE434323}"/>
              </a:ext>
            </a:extLst>
          </p:cNvPr>
          <p:cNvPicPr>
            <a:picLocks noChangeAspect="1"/>
          </p:cNvPicPr>
          <p:nvPr/>
        </p:nvPicPr>
        <p:blipFill rotWithShape="1">
          <a:blip r:embed="rId2"/>
          <a:srcRect l="11394" r="18552"/>
          <a:stretch/>
        </p:blipFill>
        <p:spPr>
          <a:xfrm>
            <a:off x="4117521" y="10"/>
            <a:ext cx="8074479" cy="6857990"/>
          </a:xfrm>
          <a:prstGeom prst="rect">
            <a:avLst/>
          </a:prstGeom>
        </p:spPr>
      </p:pic>
      <p:sp>
        <p:nvSpPr>
          <p:cNvPr id="9" name="Freeform: Shape 8">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8CEE5E7E-D76B-C489-9960-795497072BEF}"/>
              </a:ext>
            </a:extLst>
          </p:cNvPr>
          <p:cNvSpPr txBox="1"/>
          <p:nvPr/>
        </p:nvSpPr>
        <p:spPr>
          <a:xfrm>
            <a:off x="804672" y="365125"/>
            <a:ext cx="5266155" cy="1325563"/>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90000"/>
              </a:lnSpc>
              <a:spcBef>
                <a:spcPct val="0"/>
              </a:spcBef>
              <a:spcAft>
                <a:spcPts val="600"/>
              </a:spcAft>
            </a:pPr>
            <a:r>
              <a:rPr lang="en-US" sz="4400" b="1">
                <a:latin typeface="+mj-lt"/>
                <a:ea typeface="+mj-ea"/>
                <a:cs typeface="+mj-cs"/>
              </a:rPr>
              <a:t>SEJM ROZBIOROWY</a:t>
            </a:r>
          </a:p>
        </p:txBody>
      </p:sp>
      <p:sp>
        <p:nvSpPr>
          <p:cNvPr id="4" name="TextBox 3">
            <a:extLst>
              <a:ext uri="{FF2B5EF4-FFF2-40B4-BE49-F238E27FC236}">
                <a16:creationId xmlns:a16="http://schemas.microsoft.com/office/drawing/2014/main" id="{7B694D37-6E3D-051E-BB82-8B10168142EA}"/>
              </a:ext>
            </a:extLst>
          </p:cNvPr>
          <p:cNvSpPr txBox="1"/>
          <p:nvPr/>
        </p:nvSpPr>
        <p:spPr>
          <a:xfrm>
            <a:off x="332039" y="2435126"/>
            <a:ext cx="5369341" cy="3141457"/>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indent="-228600">
              <a:lnSpc>
                <a:spcPct val="90000"/>
              </a:lnSpc>
              <a:spcAft>
                <a:spcPts val="600"/>
              </a:spcAft>
              <a:buFont typeface="Arial" panose="020B0604020202020204" pitchFamily="34" charset="0"/>
              <a:buChar char="•"/>
            </a:pPr>
            <a:r>
              <a:rPr lang="en-US" sz="2200" b="1" i="1" dirty="0"/>
              <a:t> </a:t>
            </a:r>
            <a:r>
              <a:rPr lang="pl-PL" sz="2200" b="1" i="1" noProof="1">
                <a:latin typeface="Calibri"/>
                <a:cs typeface="Calibri"/>
              </a:rPr>
              <a:t>Sejm skonfederowany działający w latach </a:t>
            </a:r>
            <a:endParaRPr lang="en-US" sz="2200" b="1" i="1" dirty="0">
              <a:latin typeface="Calibri"/>
              <a:ea typeface="Calibri"/>
              <a:cs typeface="Calibri"/>
            </a:endParaRPr>
          </a:p>
          <a:p>
            <a:pPr>
              <a:lnSpc>
                <a:spcPct val="90000"/>
              </a:lnSpc>
              <a:spcAft>
                <a:spcPts val="600"/>
              </a:spcAft>
            </a:pPr>
            <a:r>
              <a:rPr lang="pl-PL" sz="2200" b="1" i="1" noProof="1">
                <a:latin typeface="Calibri"/>
                <a:cs typeface="Calibri"/>
              </a:rPr>
              <a:t>1773–1775, powołany przez trzy ościenne mocarstwa zaborcze: Rosję, Prusy i </a:t>
            </a:r>
            <a:endParaRPr lang="pl-PL" sz="2200" b="1" i="1" dirty="0">
              <a:latin typeface="Calibri"/>
              <a:ea typeface="Calibri"/>
              <a:cs typeface="Calibri"/>
            </a:endParaRPr>
          </a:p>
          <a:p>
            <a:pPr>
              <a:lnSpc>
                <a:spcPct val="90000"/>
              </a:lnSpc>
              <a:spcAft>
                <a:spcPts val="600"/>
              </a:spcAft>
            </a:pPr>
            <a:r>
              <a:rPr lang="pl-PL" sz="2200" b="1" i="1" noProof="1">
                <a:latin typeface="Calibri"/>
                <a:cs typeface="Calibri"/>
              </a:rPr>
              <a:t>Austrię, w celu zatwierdzenia podziału terytorium Rzeczypospolitej w czasie I rozbioru Polski.</a:t>
            </a:r>
            <a:endParaRPr lang="pl-PL" sz="2200" b="1" i="1" dirty="0">
              <a:latin typeface="Calibri"/>
              <a:ea typeface="Calibri"/>
              <a:cs typeface="Calibri"/>
            </a:endParaRPr>
          </a:p>
        </p:txBody>
      </p:sp>
    </p:spTree>
    <p:extLst>
      <p:ext uri="{BB962C8B-B14F-4D97-AF65-F5344CB8AC3E}">
        <p14:creationId xmlns:p14="http://schemas.microsoft.com/office/powerpoint/2010/main" val="221118810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E1FC7B4-E4A7-4452-B413-1A623E3A72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3">
            <a:extLst>
              <a:ext uri="{FF2B5EF4-FFF2-40B4-BE49-F238E27FC236}">
                <a16:creationId xmlns:a16="http://schemas.microsoft.com/office/drawing/2014/main" id="{E0709AF0-24F0-4486-B189-BE6386BD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1">
            <a:extLst>
              <a:ext uri="{FF2B5EF4-FFF2-40B4-BE49-F238E27FC236}">
                <a16:creationId xmlns:a16="http://schemas.microsoft.com/office/drawing/2014/main" id="{FBE3B62F-5853-4A3C-B050-6186351A71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8CEE5E7E-D76B-C489-9960-795497072BEF}"/>
              </a:ext>
            </a:extLst>
          </p:cNvPr>
          <p:cNvSpPr txBox="1"/>
          <p:nvPr/>
        </p:nvSpPr>
        <p:spPr>
          <a:xfrm>
            <a:off x="833002" y="448253"/>
            <a:ext cx="10520702" cy="1325563"/>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90000"/>
              </a:lnSpc>
              <a:spcBef>
                <a:spcPct val="0"/>
              </a:spcBef>
              <a:spcAft>
                <a:spcPts val="600"/>
              </a:spcAft>
            </a:pPr>
            <a:r>
              <a:rPr lang="en-US" sz="4400" b="1" kern="1200">
                <a:solidFill>
                  <a:schemeClr val="tx1"/>
                </a:solidFill>
                <a:latin typeface="+mj-lt"/>
                <a:ea typeface="+mj-ea"/>
                <a:cs typeface="+mj-cs"/>
              </a:rPr>
              <a:t>SEJM ROZBIOROWY</a:t>
            </a:r>
          </a:p>
        </p:txBody>
      </p:sp>
      <p:sp>
        <p:nvSpPr>
          <p:cNvPr id="6" name="TextBox 5">
            <a:extLst>
              <a:ext uri="{FF2B5EF4-FFF2-40B4-BE49-F238E27FC236}">
                <a16:creationId xmlns:a16="http://schemas.microsoft.com/office/drawing/2014/main" id="{0A9A3172-C1F6-CA9C-08E4-DE5D31633057}"/>
              </a:ext>
            </a:extLst>
          </p:cNvPr>
          <p:cNvSpPr txBox="1"/>
          <p:nvPr/>
        </p:nvSpPr>
        <p:spPr>
          <a:xfrm>
            <a:off x="838200" y="2191807"/>
            <a:ext cx="4936067" cy="3985155"/>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indent="-228600">
              <a:lnSpc>
                <a:spcPct val="90000"/>
              </a:lnSpc>
              <a:spcAft>
                <a:spcPts val="600"/>
              </a:spcAft>
              <a:buFont typeface="Arial" panose="020B0604020202020204" pitchFamily="34" charset="0"/>
              <a:buChar char="•"/>
            </a:pPr>
            <a:r>
              <a:rPr lang="en-US" b="1" i="1" noProof="1">
                <a:latin typeface="Calibri"/>
                <a:cs typeface="Calibri"/>
              </a:rPr>
              <a:t>Marszałkiem sejmu został Adam Poniński – szlachcic pozostający na utrzymaniu rosyjskim i w pełni lojalny Katarzynie II. Przeciw niemu uformowała się opozycja z posłami Tadeuszem Reytanem i Tadeuszem Korsakiem na czele. To właśnie tutaj odbyła się znana scena, uwieczniona na obrazie Jana Matejki. Reytan położył się na progu drzwi wejściowych do Sali obrad zapowiadając, że nie wpuści nikogo, ponieważ złamana została zasada wolnego sejmu. Po 36 godzinach bez jedzenia i picia, wyczerpany nerwowo i fizycznie opuścił salę sejmową.</a:t>
            </a:r>
          </a:p>
        </p:txBody>
      </p:sp>
      <p:pic>
        <p:nvPicPr>
          <p:cNvPr id="7" name="Picture 7" descr="A picture containing text&#10;&#10;Description automatically generated">
            <a:extLst>
              <a:ext uri="{FF2B5EF4-FFF2-40B4-BE49-F238E27FC236}">
                <a16:creationId xmlns:a16="http://schemas.microsoft.com/office/drawing/2014/main" id="{AF318037-B8D3-E86C-1E33-634B3B59AEE5}"/>
              </a:ext>
            </a:extLst>
          </p:cNvPr>
          <p:cNvPicPr>
            <a:picLocks noChangeAspect="1"/>
          </p:cNvPicPr>
          <p:nvPr/>
        </p:nvPicPr>
        <p:blipFill>
          <a:blip r:embed="rId2"/>
          <a:stretch>
            <a:fillRect/>
          </a:stretch>
        </p:blipFill>
        <p:spPr>
          <a:xfrm>
            <a:off x="6417734" y="2343037"/>
            <a:ext cx="4935970" cy="3682696"/>
          </a:xfrm>
          <a:prstGeom prst="rect">
            <a:avLst/>
          </a:prstGeom>
        </p:spPr>
      </p:pic>
      <p:sp>
        <p:nvSpPr>
          <p:cNvPr id="4" name="TextBox 3">
            <a:extLst>
              <a:ext uri="{FF2B5EF4-FFF2-40B4-BE49-F238E27FC236}">
                <a16:creationId xmlns:a16="http://schemas.microsoft.com/office/drawing/2014/main" id="{7B694D37-6E3D-051E-BB82-8B10168142EA}"/>
              </a:ext>
            </a:extLst>
          </p:cNvPr>
          <p:cNvSpPr txBox="1"/>
          <p:nvPr/>
        </p:nvSpPr>
        <p:spPr>
          <a:xfrm>
            <a:off x="332039" y="1868272"/>
            <a:ext cx="3951143" cy="4154359"/>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indent="-228600">
              <a:lnSpc>
                <a:spcPct val="90000"/>
              </a:lnSpc>
              <a:spcAft>
                <a:spcPts val="600"/>
              </a:spcAft>
              <a:buFont typeface="Arial" panose="020B0604020202020204" pitchFamily="34" charset="0"/>
              <a:buChar char="•"/>
            </a:pPr>
            <a:endParaRPr lang="pl-PL" sz="2000" b="1" i="1" noProof="1">
              <a:latin typeface="Arial Nova"/>
              <a:ea typeface="Calibri" panose="020F0502020204030204"/>
              <a:cs typeface="Calibri" panose="020F0502020204030204"/>
            </a:endParaRPr>
          </a:p>
        </p:txBody>
      </p:sp>
    </p:spTree>
    <p:extLst>
      <p:ext uri="{BB962C8B-B14F-4D97-AF65-F5344CB8AC3E}">
        <p14:creationId xmlns:p14="http://schemas.microsoft.com/office/powerpoint/2010/main" val="134326369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8" name="Rectangle 88">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CEE5E7E-D76B-C489-9960-795497072BEF}"/>
              </a:ext>
            </a:extLst>
          </p:cNvPr>
          <p:cNvSpPr txBox="1"/>
          <p:nvPr/>
        </p:nvSpPr>
        <p:spPr>
          <a:xfrm>
            <a:off x="423441" y="628967"/>
            <a:ext cx="5190194" cy="1323439"/>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lnSpc>
                <a:spcPct val="90000"/>
              </a:lnSpc>
              <a:spcBef>
                <a:spcPct val="0"/>
              </a:spcBef>
              <a:spcAft>
                <a:spcPts val="600"/>
              </a:spcAft>
            </a:pPr>
            <a:r>
              <a:rPr lang="en-US" sz="4000" b="1" kern="1200">
                <a:solidFill>
                  <a:schemeClr val="bg1"/>
                </a:solidFill>
                <a:latin typeface="+mj-lt"/>
                <a:ea typeface="+mj-ea"/>
                <a:cs typeface="+mj-cs"/>
              </a:rPr>
              <a:t>SEJM ROZBIOROWY - POSTANOWIENIA</a:t>
            </a:r>
          </a:p>
        </p:txBody>
      </p:sp>
      <p:sp>
        <p:nvSpPr>
          <p:cNvPr id="6" name="TextBox 5">
            <a:extLst>
              <a:ext uri="{FF2B5EF4-FFF2-40B4-BE49-F238E27FC236}">
                <a16:creationId xmlns:a16="http://schemas.microsoft.com/office/drawing/2014/main" id="{A5D49986-17C4-AAA4-0207-233E40EFF7E8}"/>
              </a:ext>
            </a:extLst>
          </p:cNvPr>
          <p:cNvSpPr txBox="1"/>
          <p:nvPr/>
        </p:nvSpPr>
        <p:spPr>
          <a:xfrm>
            <a:off x="375213" y="2027514"/>
            <a:ext cx="4391024" cy="245430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indent="-228600">
              <a:lnSpc>
                <a:spcPct val="90000"/>
              </a:lnSpc>
              <a:spcAft>
                <a:spcPts val="600"/>
              </a:spcAft>
              <a:buFont typeface="Arial" panose="020B0604020202020204" pitchFamily="34" charset="0"/>
              <a:buChar char="•"/>
            </a:pPr>
            <a:r>
              <a:rPr lang="en-US" b="1" i="1" dirty="0">
                <a:solidFill>
                  <a:schemeClr val="bg1">
                    <a:alpha val="80000"/>
                  </a:schemeClr>
                </a:solidFill>
                <a:latin typeface="Arial Nova"/>
              </a:rPr>
              <a:t>  P</a:t>
            </a:r>
            <a:r>
              <a:rPr lang="en-US" sz="2000" b="1" i="1" noProof="1">
                <a:solidFill>
                  <a:schemeClr val="bg1"/>
                </a:solidFill>
                <a:latin typeface="Calibri"/>
                <a:cs typeface="Calibri"/>
              </a:rPr>
              <a:t>owołano Radę Nieustającą, z królem i po 18 posłów i senatorów dla zarządzania.</a:t>
            </a:r>
          </a:p>
          <a:p>
            <a:pPr indent="-228600">
              <a:lnSpc>
                <a:spcPct val="90000"/>
              </a:lnSpc>
              <a:spcAft>
                <a:spcPts val="600"/>
              </a:spcAft>
              <a:buFont typeface="Arial" panose="020B0604020202020204" pitchFamily="34" charset="0"/>
              <a:buChar char="•"/>
            </a:pPr>
            <a:r>
              <a:rPr lang="en-US" sz="2000" b="1" i="1" noProof="1">
                <a:solidFill>
                  <a:schemeClr val="bg1"/>
                </a:solidFill>
                <a:latin typeface="Calibri"/>
                <a:cs typeface="Calibri"/>
              </a:rPr>
              <a:t> Utworzono Komisję Edukacji Narodowej.</a:t>
            </a:r>
          </a:p>
          <a:p>
            <a:pPr indent="-228600">
              <a:lnSpc>
                <a:spcPct val="90000"/>
              </a:lnSpc>
              <a:spcAft>
                <a:spcPts val="600"/>
              </a:spcAft>
              <a:buFont typeface="Arial" panose="020B0604020202020204" pitchFamily="34" charset="0"/>
              <a:buChar char="•"/>
            </a:pPr>
            <a:r>
              <a:rPr lang="en-US" sz="2000" b="1" i="1" noProof="1">
                <a:solidFill>
                  <a:schemeClr val="bg1"/>
                </a:solidFill>
                <a:latin typeface="Calibri"/>
                <a:cs typeface="Calibri"/>
              </a:rPr>
              <a:t> Ustalono liczbę wojska na 30 tysięcy.</a:t>
            </a:r>
          </a:p>
          <a:p>
            <a:pPr indent="-228600">
              <a:lnSpc>
                <a:spcPct val="90000"/>
              </a:lnSpc>
              <a:spcAft>
                <a:spcPts val="600"/>
              </a:spcAft>
              <a:buFont typeface="Arial" panose="020B0604020202020204" pitchFamily="34" charset="0"/>
              <a:buChar char="•"/>
            </a:pPr>
            <a:r>
              <a:rPr lang="en-US" sz="2000" b="1" i="1" noProof="1">
                <a:solidFill>
                  <a:schemeClr val="bg1"/>
                </a:solidFill>
                <a:latin typeface="Calibri"/>
                <a:cs typeface="Calibri"/>
              </a:rPr>
              <a:t> Króla pozbawiono powoływania ministrów, senatorów i oficerów.</a:t>
            </a:r>
          </a:p>
          <a:p>
            <a:pPr indent="-228600">
              <a:lnSpc>
                <a:spcPct val="90000"/>
              </a:lnSpc>
              <a:spcAft>
                <a:spcPts val="600"/>
              </a:spcAft>
              <a:buFont typeface="Arial" panose="020B0604020202020204" pitchFamily="34" charset="0"/>
              <a:buChar char="•"/>
            </a:pPr>
            <a:r>
              <a:rPr lang="en-US" sz="2000" b="1" i="1" noProof="1">
                <a:solidFill>
                  <a:schemeClr val="bg1"/>
                </a:solidFill>
                <a:latin typeface="Calibri"/>
                <a:cs typeface="Calibri"/>
              </a:rPr>
              <a:t> Szlachta mogła zajmować się handlem.</a:t>
            </a:r>
          </a:p>
          <a:p>
            <a:pPr indent="-228600">
              <a:lnSpc>
                <a:spcPct val="90000"/>
              </a:lnSpc>
              <a:spcAft>
                <a:spcPts val="600"/>
              </a:spcAft>
              <a:buFont typeface="Arial" panose="020B0604020202020204" pitchFamily="34" charset="0"/>
              <a:buChar char="•"/>
            </a:pPr>
            <a:r>
              <a:rPr lang="en-US" sz="2000" b="1" i="1" noProof="1">
                <a:solidFill>
                  <a:schemeClr val="bg1"/>
                </a:solidFill>
                <a:latin typeface="Calibri"/>
                <a:cs typeface="Calibri"/>
              </a:rPr>
              <a:t> Rzeczpospolita musiała podpisać niekorzystne traktaty handlowe z zaborcami, szczególnie z Prusami przez Pomorze Gdańskie nad Bałtyk.</a:t>
            </a:r>
          </a:p>
        </p:txBody>
      </p:sp>
      <p:grpSp>
        <p:nvGrpSpPr>
          <p:cNvPr id="91" name="Group 90">
            <a:extLst>
              <a:ext uri="{FF2B5EF4-FFF2-40B4-BE49-F238E27FC236}">
                <a16:creationId xmlns:a16="http://schemas.microsoft.com/office/drawing/2014/main" id="{D44E3F87-3D58-4B03-86B2-15A5C5B9C9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96000" y="841376"/>
            <a:ext cx="5260976" cy="4707593"/>
            <a:chOff x="6096000" y="841376"/>
            <a:chExt cx="5260976" cy="4707593"/>
          </a:xfrm>
          <a:effectLst>
            <a:outerShdw blurRad="381000" dist="152400" dir="5400000" algn="ctr" rotWithShape="0">
              <a:srgbClr val="000000">
                <a:alpha val="10000"/>
              </a:srgbClr>
            </a:outerShdw>
          </a:effectLst>
        </p:grpSpPr>
        <p:grpSp>
          <p:nvGrpSpPr>
            <p:cNvPr id="92" name="Group 91">
              <a:extLst>
                <a:ext uri="{FF2B5EF4-FFF2-40B4-BE49-F238E27FC236}">
                  <a16:creationId xmlns:a16="http://schemas.microsoft.com/office/drawing/2014/main" id="{B4D09509-F6FC-47A6-B196-CCCFD8E8305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096001" y="841376"/>
              <a:ext cx="5260975" cy="4707593"/>
              <a:chOff x="6096001" y="841376"/>
              <a:chExt cx="5260975" cy="4707593"/>
            </a:xfrm>
          </p:grpSpPr>
          <p:sp>
            <p:nvSpPr>
              <p:cNvPr id="96" name="Freeform: Shape 95">
                <a:extLst>
                  <a:ext uri="{FF2B5EF4-FFF2-40B4-BE49-F238E27FC236}">
                    <a16:creationId xmlns:a16="http://schemas.microsoft.com/office/drawing/2014/main" id="{BA5B9D66-192D-4F12-964D-2B23A1D27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841376"/>
                <a:ext cx="5260975" cy="4707593"/>
              </a:xfrm>
              <a:custGeom>
                <a:avLst/>
                <a:gdLst>
                  <a:gd name="connsiteX0" fmla="*/ 0 w 5260975"/>
                  <a:gd name="connsiteY0" fmla="*/ 0 h 4707593"/>
                  <a:gd name="connsiteX1" fmla="*/ 5260975 w 5260975"/>
                  <a:gd name="connsiteY1" fmla="*/ 0 h 4707593"/>
                  <a:gd name="connsiteX2" fmla="*/ 5260975 w 5260975"/>
                  <a:gd name="connsiteY2" fmla="*/ 3296937 h 4707593"/>
                  <a:gd name="connsiteX3" fmla="*/ 5260975 w 5260975"/>
                  <a:gd name="connsiteY3" fmla="*/ 3518571 h 4707593"/>
                  <a:gd name="connsiteX4" fmla="*/ 5226503 w 5260975"/>
                  <a:gd name="connsiteY4" fmla="*/ 3534000 h 4707593"/>
                  <a:gd name="connsiteX5" fmla="*/ 5206341 w 5260975"/>
                  <a:gd name="connsiteY5" fmla="*/ 3542065 h 4707593"/>
                  <a:gd name="connsiteX6" fmla="*/ 5123287 w 5260975"/>
                  <a:gd name="connsiteY6" fmla="*/ 3594010 h 4707593"/>
                  <a:gd name="connsiteX7" fmla="*/ 5048107 w 5260975"/>
                  <a:gd name="connsiteY7" fmla="*/ 3658244 h 4707593"/>
                  <a:gd name="connsiteX8" fmla="*/ 4992899 w 5260975"/>
                  <a:gd name="connsiteY8" fmla="*/ 3734479 h 4707593"/>
                  <a:gd name="connsiteX9" fmla="*/ 4977440 w 5260975"/>
                  <a:gd name="connsiteY9" fmla="*/ 3752627 h 4707593"/>
                  <a:gd name="connsiteX10" fmla="*/ 4935193 w 5260975"/>
                  <a:gd name="connsiteY10" fmla="*/ 3775382 h 4707593"/>
                  <a:gd name="connsiteX11" fmla="*/ 4897844 w 5260975"/>
                  <a:gd name="connsiteY11" fmla="*/ 3792472 h 4707593"/>
                  <a:gd name="connsiteX12" fmla="*/ 4870767 w 5260975"/>
                  <a:gd name="connsiteY12" fmla="*/ 3811388 h 4707593"/>
                  <a:gd name="connsiteX13" fmla="*/ 4847916 w 5260975"/>
                  <a:gd name="connsiteY13" fmla="*/ 3828767 h 4707593"/>
                  <a:gd name="connsiteX14" fmla="*/ 4796163 w 5260975"/>
                  <a:gd name="connsiteY14" fmla="*/ 3873702 h 4707593"/>
                  <a:gd name="connsiteX15" fmla="*/ 4738843 w 5260975"/>
                  <a:gd name="connsiteY15" fmla="*/ 3911628 h 4707593"/>
                  <a:gd name="connsiteX16" fmla="*/ 4692755 w 5260975"/>
                  <a:gd name="connsiteY16" fmla="*/ 3958099 h 4707593"/>
                  <a:gd name="connsiteX17" fmla="*/ 4673744 w 5260975"/>
                  <a:gd name="connsiteY17" fmla="*/ 3983255 h 4707593"/>
                  <a:gd name="connsiteX18" fmla="*/ 4633801 w 5260975"/>
                  <a:gd name="connsiteY18" fmla="*/ 4000442 h 4707593"/>
                  <a:gd name="connsiteX19" fmla="*/ 4590499 w 5260975"/>
                  <a:gd name="connsiteY19" fmla="*/ 4027326 h 4707593"/>
                  <a:gd name="connsiteX20" fmla="*/ 4559773 w 5260975"/>
                  <a:gd name="connsiteY20" fmla="*/ 4054018 h 4707593"/>
                  <a:gd name="connsiteX21" fmla="*/ 4536059 w 5260975"/>
                  <a:gd name="connsiteY21" fmla="*/ 4071877 h 4707593"/>
                  <a:gd name="connsiteX22" fmla="*/ 4502549 w 5260975"/>
                  <a:gd name="connsiteY22" fmla="*/ 4089832 h 4707593"/>
                  <a:gd name="connsiteX23" fmla="*/ 4468944 w 5260975"/>
                  <a:gd name="connsiteY23" fmla="*/ 4113356 h 4707593"/>
                  <a:gd name="connsiteX24" fmla="*/ 4452622 w 5260975"/>
                  <a:gd name="connsiteY24" fmla="*/ 4127854 h 4707593"/>
                  <a:gd name="connsiteX25" fmla="*/ 4421032 w 5260975"/>
                  <a:gd name="connsiteY25" fmla="*/ 4151953 h 4707593"/>
                  <a:gd name="connsiteX26" fmla="*/ 4388483 w 5260975"/>
                  <a:gd name="connsiteY26" fmla="*/ 4174421 h 4707593"/>
                  <a:gd name="connsiteX27" fmla="*/ 4327321 w 5260975"/>
                  <a:gd name="connsiteY27" fmla="*/ 4200153 h 4707593"/>
                  <a:gd name="connsiteX28" fmla="*/ 4271633 w 5260975"/>
                  <a:gd name="connsiteY28" fmla="*/ 4237983 h 4707593"/>
                  <a:gd name="connsiteX29" fmla="*/ 4227465 w 5260975"/>
                  <a:gd name="connsiteY29" fmla="*/ 4265635 h 4707593"/>
                  <a:gd name="connsiteX30" fmla="*/ 4201733 w 5260975"/>
                  <a:gd name="connsiteY30" fmla="*/ 4283783 h 4707593"/>
                  <a:gd name="connsiteX31" fmla="*/ 4154494 w 5260975"/>
                  <a:gd name="connsiteY31" fmla="*/ 4324301 h 4707593"/>
                  <a:gd name="connsiteX32" fmla="*/ 4081234 w 5260975"/>
                  <a:gd name="connsiteY32" fmla="*/ 4366931 h 4707593"/>
                  <a:gd name="connsiteX33" fmla="*/ 4036971 w 5260975"/>
                  <a:gd name="connsiteY33" fmla="*/ 4389975 h 4707593"/>
                  <a:gd name="connsiteX34" fmla="*/ 3941725 w 5260975"/>
                  <a:gd name="connsiteY34" fmla="*/ 4424733 h 4707593"/>
                  <a:gd name="connsiteX35" fmla="*/ 3910999 w 5260975"/>
                  <a:gd name="connsiteY35" fmla="*/ 4437119 h 4707593"/>
                  <a:gd name="connsiteX36" fmla="*/ 3875859 w 5260975"/>
                  <a:gd name="connsiteY36" fmla="*/ 4445280 h 4707593"/>
                  <a:gd name="connsiteX37" fmla="*/ 3819401 w 5260975"/>
                  <a:gd name="connsiteY37" fmla="*/ 4464579 h 4707593"/>
                  <a:gd name="connsiteX38" fmla="*/ 3709176 w 5260975"/>
                  <a:gd name="connsiteY38" fmla="*/ 4497800 h 4707593"/>
                  <a:gd name="connsiteX39" fmla="*/ 3684981 w 5260975"/>
                  <a:gd name="connsiteY39" fmla="*/ 4502889 h 4707593"/>
                  <a:gd name="connsiteX40" fmla="*/ 3623338 w 5260975"/>
                  <a:gd name="connsiteY40" fmla="*/ 4524300 h 4707593"/>
                  <a:gd name="connsiteX41" fmla="*/ 3586373 w 5260975"/>
                  <a:gd name="connsiteY41" fmla="*/ 4538702 h 4707593"/>
                  <a:gd name="connsiteX42" fmla="*/ 3555743 w 5260975"/>
                  <a:gd name="connsiteY42" fmla="*/ 4546960 h 4707593"/>
                  <a:gd name="connsiteX43" fmla="*/ 3528667 w 5260975"/>
                  <a:gd name="connsiteY43" fmla="*/ 4550801 h 4707593"/>
                  <a:gd name="connsiteX44" fmla="*/ 3457424 w 5260975"/>
                  <a:gd name="connsiteY44" fmla="*/ 4569811 h 4707593"/>
                  <a:gd name="connsiteX45" fmla="*/ 3429003 w 5260975"/>
                  <a:gd name="connsiteY45" fmla="*/ 4577301 h 4707593"/>
                  <a:gd name="connsiteX46" fmla="*/ 3355264 w 5260975"/>
                  <a:gd name="connsiteY46" fmla="*/ 4603033 h 4707593"/>
                  <a:gd name="connsiteX47" fmla="*/ 3292757 w 5260975"/>
                  <a:gd name="connsiteY47" fmla="*/ 4620027 h 4707593"/>
                  <a:gd name="connsiteX48" fmla="*/ 3266643 w 5260975"/>
                  <a:gd name="connsiteY48" fmla="*/ 4628188 h 4707593"/>
                  <a:gd name="connsiteX49" fmla="*/ 3206921 w 5260975"/>
                  <a:gd name="connsiteY49" fmla="*/ 4641823 h 4707593"/>
                  <a:gd name="connsiteX50" fmla="*/ 3173123 w 5260975"/>
                  <a:gd name="connsiteY50" fmla="*/ 4651425 h 4707593"/>
                  <a:gd name="connsiteX51" fmla="*/ 3090646 w 5260975"/>
                  <a:gd name="connsiteY51" fmla="*/ 4662274 h 4707593"/>
                  <a:gd name="connsiteX52" fmla="*/ 3005480 w 5260975"/>
                  <a:gd name="connsiteY52" fmla="*/ 4672739 h 4707593"/>
                  <a:gd name="connsiteX53" fmla="*/ 2958721 w 5260975"/>
                  <a:gd name="connsiteY53" fmla="*/ 4676196 h 4707593"/>
                  <a:gd name="connsiteX54" fmla="*/ 2917915 w 5260975"/>
                  <a:gd name="connsiteY54" fmla="*/ 4681670 h 4707593"/>
                  <a:gd name="connsiteX55" fmla="*/ 2882389 w 5260975"/>
                  <a:gd name="connsiteY55" fmla="*/ 4685126 h 4707593"/>
                  <a:gd name="connsiteX56" fmla="*/ 2825837 w 5260975"/>
                  <a:gd name="connsiteY56" fmla="*/ 4692135 h 4707593"/>
                  <a:gd name="connsiteX57" fmla="*/ 2802313 w 5260975"/>
                  <a:gd name="connsiteY57" fmla="*/ 4693960 h 4707593"/>
                  <a:gd name="connsiteX58" fmla="*/ 2746816 w 5260975"/>
                  <a:gd name="connsiteY58" fmla="*/ 4693863 h 4707593"/>
                  <a:gd name="connsiteX59" fmla="*/ 2727517 w 5260975"/>
                  <a:gd name="connsiteY59" fmla="*/ 4692903 h 4707593"/>
                  <a:gd name="connsiteX60" fmla="*/ 2690359 w 5260975"/>
                  <a:gd name="connsiteY60" fmla="*/ 4680997 h 4707593"/>
                  <a:gd name="connsiteX61" fmla="*/ 2685943 w 5260975"/>
                  <a:gd name="connsiteY61" fmla="*/ 4680133 h 4707593"/>
                  <a:gd name="connsiteX62" fmla="*/ 2661554 w 5260975"/>
                  <a:gd name="connsiteY62" fmla="*/ 4675428 h 4707593"/>
                  <a:gd name="connsiteX63" fmla="*/ 2648208 w 5260975"/>
                  <a:gd name="connsiteY63" fmla="*/ 4673892 h 4707593"/>
                  <a:gd name="connsiteX64" fmla="*/ 2597512 w 5260975"/>
                  <a:gd name="connsiteY64" fmla="*/ 4664099 h 4707593"/>
                  <a:gd name="connsiteX65" fmla="*/ 2568324 w 5260975"/>
                  <a:gd name="connsiteY65" fmla="*/ 4659490 h 4707593"/>
                  <a:gd name="connsiteX66" fmla="*/ 2544704 w 5260975"/>
                  <a:gd name="connsiteY66" fmla="*/ 4660162 h 4707593"/>
                  <a:gd name="connsiteX67" fmla="*/ 2503225 w 5260975"/>
                  <a:gd name="connsiteY67" fmla="*/ 4661026 h 4707593"/>
                  <a:gd name="connsiteX68" fmla="*/ 2489975 w 5260975"/>
                  <a:gd name="connsiteY68" fmla="*/ 4663235 h 4707593"/>
                  <a:gd name="connsiteX69" fmla="*/ 2430061 w 5260975"/>
                  <a:gd name="connsiteY69" fmla="*/ 4656897 h 4707593"/>
                  <a:gd name="connsiteX70" fmla="*/ 2395880 w 5260975"/>
                  <a:gd name="connsiteY70" fmla="*/ 4656417 h 4707593"/>
                  <a:gd name="connsiteX71" fmla="*/ 2357378 w 5260975"/>
                  <a:gd name="connsiteY71" fmla="*/ 4648544 h 4707593"/>
                  <a:gd name="connsiteX72" fmla="*/ 2346145 w 5260975"/>
                  <a:gd name="connsiteY72" fmla="*/ 4648928 h 4707593"/>
                  <a:gd name="connsiteX73" fmla="*/ 2333567 w 5260975"/>
                  <a:gd name="connsiteY73" fmla="*/ 4649600 h 4707593"/>
                  <a:gd name="connsiteX74" fmla="*/ 2294968 w 5260975"/>
                  <a:gd name="connsiteY74" fmla="*/ 4650177 h 4707593"/>
                  <a:gd name="connsiteX75" fmla="*/ 2271540 w 5260975"/>
                  <a:gd name="connsiteY75" fmla="*/ 4653057 h 4707593"/>
                  <a:gd name="connsiteX76" fmla="*/ 2226895 w 5260975"/>
                  <a:gd name="connsiteY76" fmla="*/ 4651329 h 4707593"/>
                  <a:gd name="connsiteX77" fmla="*/ 2210379 w 5260975"/>
                  <a:gd name="connsiteY77" fmla="*/ 4653825 h 4707593"/>
                  <a:gd name="connsiteX78" fmla="*/ 2168613 w 5260975"/>
                  <a:gd name="connsiteY78" fmla="*/ 4654113 h 4707593"/>
                  <a:gd name="connsiteX79" fmla="*/ 2131167 w 5260975"/>
                  <a:gd name="connsiteY79" fmla="*/ 4652673 h 4707593"/>
                  <a:gd name="connsiteX80" fmla="*/ 2095065 w 5260975"/>
                  <a:gd name="connsiteY80" fmla="*/ 4653441 h 4707593"/>
                  <a:gd name="connsiteX81" fmla="*/ 2069237 w 5260975"/>
                  <a:gd name="connsiteY81" fmla="*/ 4656609 h 4707593"/>
                  <a:gd name="connsiteX82" fmla="*/ 2041201 w 5260975"/>
                  <a:gd name="connsiteY82" fmla="*/ 4658529 h 4707593"/>
                  <a:gd name="connsiteX83" fmla="*/ 1963909 w 5260975"/>
                  <a:gd name="connsiteY83" fmla="*/ 4669955 h 4707593"/>
                  <a:gd name="connsiteX84" fmla="*/ 1949603 w 5260975"/>
                  <a:gd name="connsiteY84" fmla="*/ 4667171 h 4707593"/>
                  <a:gd name="connsiteX85" fmla="*/ 1868373 w 5260975"/>
                  <a:gd name="connsiteY85" fmla="*/ 4664578 h 4707593"/>
                  <a:gd name="connsiteX86" fmla="*/ 1850707 w 5260975"/>
                  <a:gd name="connsiteY86" fmla="*/ 4664771 h 4707593"/>
                  <a:gd name="connsiteX87" fmla="*/ 1803275 w 5260975"/>
                  <a:gd name="connsiteY87" fmla="*/ 4653441 h 4707593"/>
                  <a:gd name="connsiteX88" fmla="*/ 1730112 w 5260975"/>
                  <a:gd name="connsiteY88" fmla="*/ 4671396 h 4707593"/>
                  <a:gd name="connsiteX89" fmla="*/ 1661652 w 5260975"/>
                  <a:gd name="connsiteY89" fmla="*/ 4693863 h 4707593"/>
                  <a:gd name="connsiteX90" fmla="*/ 1653011 w 5260975"/>
                  <a:gd name="connsiteY90" fmla="*/ 4696744 h 4707593"/>
                  <a:gd name="connsiteX91" fmla="*/ 1628431 w 5260975"/>
                  <a:gd name="connsiteY91" fmla="*/ 4701641 h 4707593"/>
                  <a:gd name="connsiteX92" fmla="*/ 1597995 w 5260975"/>
                  <a:gd name="connsiteY92" fmla="*/ 4703369 h 4707593"/>
                  <a:gd name="connsiteX93" fmla="*/ 1559396 w 5260975"/>
                  <a:gd name="connsiteY93" fmla="*/ 4707593 h 4707593"/>
                  <a:gd name="connsiteX94" fmla="*/ 1528480 w 5260975"/>
                  <a:gd name="connsiteY94" fmla="*/ 4702312 h 4707593"/>
                  <a:gd name="connsiteX95" fmla="*/ 1485272 w 5260975"/>
                  <a:gd name="connsiteY95" fmla="*/ 4694439 h 4707593"/>
                  <a:gd name="connsiteX96" fmla="*/ 1444562 w 5260975"/>
                  <a:gd name="connsiteY96" fmla="*/ 4686950 h 4707593"/>
                  <a:gd name="connsiteX97" fmla="*/ 1431696 w 5260975"/>
                  <a:gd name="connsiteY97" fmla="*/ 4695783 h 4707593"/>
                  <a:gd name="connsiteX98" fmla="*/ 1411821 w 5260975"/>
                  <a:gd name="connsiteY98" fmla="*/ 4703464 h 4707593"/>
                  <a:gd name="connsiteX99" fmla="*/ 1389738 w 5260975"/>
                  <a:gd name="connsiteY99" fmla="*/ 4694247 h 4707593"/>
                  <a:gd name="connsiteX100" fmla="*/ 1338081 w 5260975"/>
                  <a:gd name="connsiteY100" fmla="*/ 4675141 h 4707593"/>
                  <a:gd name="connsiteX101" fmla="*/ 1305436 w 5260975"/>
                  <a:gd name="connsiteY101" fmla="*/ 4674276 h 4707593"/>
                  <a:gd name="connsiteX102" fmla="*/ 1234481 w 5260975"/>
                  <a:gd name="connsiteY102" fmla="*/ 4666115 h 4707593"/>
                  <a:gd name="connsiteX103" fmla="*/ 1188106 w 5260975"/>
                  <a:gd name="connsiteY103" fmla="*/ 4654497 h 4707593"/>
                  <a:gd name="connsiteX104" fmla="*/ 1154790 w 5260975"/>
                  <a:gd name="connsiteY104" fmla="*/ 4641343 h 4707593"/>
                  <a:gd name="connsiteX105" fmla="*/ 1107069 w 5260975"/>
                  <a:gd name="connsiteY105" fmla="*/ 4624156 h 4707593"/>
                  <a:gd name="connsiteX106" fmla="*/ 1059158 w 5260975"/>
                  <a:gd name="connsiteY106" fmla="*/ 4615227 h 4707593"/>
                  <a:gd name="connsiteX107" fmla="*/ 1024496 w 5260975"/>
                  <a:gd name="connsiteY107" fmla="*/ 4603993 h 4707593"/>
                  <a:gd name="connsiteX108" fmla="*/ 982153 w 5260975"/>
                  <a:gd name="connsiteY108" fmla="*/ 4596311 h 4707593"/>
                  <a:gd name="connsiteX109" fmla="*/ 946628 w 5260975"/>
                  <a:gd name="connsiteY109" fmla="*/ 4596024 h 4707593"/>
                  <a:gd name="connsiteX110" fmla="*/ 890939 w 5260975"/>
                  <a:gd name="connsiteY110" fmla="*/ 4597368 h 4707593"/>
                  <a:gd name="connsiteX111" fmla="*/ 822769 w 5260975"/>
                  <a:gd name="connsiteY111" fmla="*/ 4574133 h 4707593"/>
                  <a:gd name="connsiteX112" fmla="*/ 795212 w 5260975"/>
                  <a:gd name="connsiteY112" fmla="*/ 4568947 h 4707593"/>
                  <a:gd name="connsiteX113" fmla="*/ 769288 w 5260975"/>
                  <a:gd name="connsiteY113" fmla="*/ 4566547 h 4707593"/>
                  <a:gd name="connsiteX114" fmla="*/ 714271 w 5260975"/>
                  <a:gd name="connsiteY114" fmla="*/ 4551089 h 4707593"/>
                  <a:gd name="connsiteX115" fmla="*/ 691900 w 5260975"/>
                  <a:gd name="connsiteY115" fmla="*/ 4545999 h 4707593"/>
                  <a:gd name="connsiteX116" fmla="*/ 660598 w 5260975"/>
                  <a:gd name="connsiteY116" fmla="*/ 4546096 h 4707593"/>
                  <a:gd name="connsiteX117" fmla="*/ 603662 w 5260975"/>
                  <a:gd name="connsiteY117" fmla="*/ 4538991 h 4707593"/>
                  <a:gd name="connsiteX118" fmla="*/ 546821 w 5260975"/>
                  <a:gd name="connsiteY118" fmla="*/ 4518251 h 4707593"/>
                  <a:gd name="connsiteX119" fmla="*/ 522721 w 5260975"/>
                  <a:gd name="connsiteY119" fmla="*/ 4520267 h 4707593"/>
                  <a:gd name="connsiteX120" fmla="*/ 514080 w 5260975"/>
                  <a:gd name="connsiteY120" fmla="*/ 4519788 h 4707593"/>
                  <a:gd name="connsiteX121" fmla="*/ 436404 w 5260975"/>
                  <a:gd name="connsiteY121" fmla="*/ 4508361 h 4707593"/>
                  <a:gd name="connsiteX122" fmla="*/ 428626 w 5260975"/>
                  <a:gd name="connsiteY122" fmla="*/ 4507114 h 4707593"/>
                  <a:gd name="connsiteX123" fmla="*/ 392141 w 5260975"/>
                  <a:gd name="connsiteY123" fmla="*/ 4496936 h 4707593"/>
                  <a:gd name="connsiteX124" fmla="*/ 300157 w 5260975"/>
                  <a:gd name="connsiteY124" fmla="*/ 4490599 h 4707593"/>
                  <a:gd name="connsiteX125" fmla="*/ 294493 w 5260975"/>
                  <a:gd name="connsiteY125" fmla="*/ 4489831 h 4707593"/>
                  <a:gd name="connsiteX126" fmla="*/ 263671 w 5260975"/>
                  <a:gd name="connsiteY126" fmla="*/ 4494919 h 4707593"/>
                  <a:gd name="connsiteX127" fmla="*/ 248406 w 5260975"/>
                  <a:gd name="connsiteY127" fmla="*/ 4502121 h 4707593"/>
                  <a:gd name="connsiteX128" fmla="*/ 224594 w 5260975"/>
                  <a:gd name="connsiteY128" fmla="*/ 4509610 h 4707593"/>
                  <a:gd name="connsiteX129" fmla="*/ 200398 w 5260975"/>
                  <a:gd name="connsiteY129" fmla="*/ 4512395 h 4707593"/>
                  <a:gd name="connsiteX130" fmla="*/ 159783 w 5260975"/>
                  <a:gd name="connsiteY130" fmla="*/ 4501064 h 4707593"/>
                  <a:gd name="connsiteX131" fmla="*/ 144997 w 5260975"/>
                  <a:gd name="connsiteY131" fmla="*/ 4499912 h 4707593"/>
                  <a:gd name="connsiteX132" fmla="*/ 112064 w 5260975"/>
                  <a:gd name="connsiteY132" fmla="*/ 4494440 h 4707593"/>
                  <a:gd name="connsiteX133" fmla="*/ 83259 w 5260975"/>
                  <a:gd name="connsiteY133" fmla="*/ 4494824 h 4707593"/>
                  <a:gd name="connsiteX134" fmla="*/ 60120 w 5260975"/>
                  <a:gd name="connsiteY134" fmla="*/ 4503561 h 4707593"/>
                  <a:gd name="connsiteX135" fmla="*/ 26514 w 5260975"/>
                  <a:gd name="connsiteY135" fmla="*/ 4505289 h 4707593"/>
                  <a:gd name="connsiteX136" fmla="*/ 4814 w 5260975"/>
                  <a:gd name="connsiteY136" fmla="*/ 4498952 h 4707593"/>
                  <a:gd name="connsiteX137" fmla="*/ 398 w 5260975"/>
                  <a:gd name="connsiteY137" fmla="*/ 4498089 h 4707593"/>
                  <a:gd name="connsiteX138" fmla="*/ 0 w 5260975"/>
                  <a:gd name="connsiteY138" fmla="*/ 4498087 h 470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id="{C9C14E68-C469-4A71-AF08-169DB545FC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841376"/>
                <a:ext cx="5260975" cy="4707593"/>
              </a:xfrm>
              <a:custGeom>
                <a:avLst/>
                <a:gdLst>
                  <a:gd name="connsiteX0" fmla="*/ 0 w 5260975"/>
                  <a:gd name="connsiteY0" fmla="*/ 0 h 4707593"/>
                  <a:gd name="connsiteX1" fmla="*/ 5260975 w 5260975"/>
                  <a:gd name="connsiteY1" fmla="*/ 0 h 4707593"/>
                  <a:gd name="connsiteX2" fmla="*/ 5260975 w 5260975"/>
                  <a:gd name="connsiteY2" fmla="*/ 3296937 h 4707593"/>
                  <a:gd name="connsiteX3" fmla="*/ 5260975 w 5260975"/>
                  <a:gd name="connsiteY3" fmla="*/ 3518571 h 4707593"/>
                  <a:gd name="connsiteX4" fmla="*/ 5226503 w 5260975"/>
                  <a:gd name="connsiteY4" fmla="*/ 3534000 h 4707593"/>
                  <a:gd name="connsiteX5" fmla="*/ 5206341 w 5260975"/>
                  <a:gd name="connsiteY5" fmla="*/ 3542065 h 4707593"/>
                  <a:gd name="connsiteX6" fmla="*/ 5123287 w 5260975"/>
                  <a:gd name="connsiteY6" fmla="*/ 3594010 h 4707593"/>
                  <a:gd name="connsiteX7" fmla="*/ 5048107 w 5260975"/>
                  <a:gd name="connsiteY7" fmla="*/ 3658244 h 4707593"/>
                  <a:gd name="connsiteX8" fmla="*/ 4992899 w 5260975"/>
                  <a:gd name="connsiteY8" fmla="*/ 3734479 h 4707593"/>
                  <a:gd name="connsiteX9" fmla="*/ 4977440 w 5260975"/>
                  <a:gd name="connsiteY9" fmla="*/ 3752627 h 4707593"/>
                  <a:gd name="connsiteX10" fmla="*/ 4935193 w 5260975"/>
                  <a:gd name="connsiteY10" fmla="*/ 3775382 h 4707593"/>
                  <a:gd name="connsiteX11" fmla="*/ 4897844 w 5260975"/>
                  <a:gd name="connsiteY11" fmla="*/ 3792472 h 4707593"/>
                  <a:gd name="connsiteX12" fmla="*/ 4870767 w 5260975"/>
                  <a:gd name="connsiteY12" fmla="*/ 3811388 h 4707593"/>
                  <a:gd name="connsiteX13" fmla="*/ 4847916 w 5260975"/>
                  <a:gd name="connsiteY13" fmla="*/ 3828767 h 4707593"/>
                  <a:gd name="connsiteX14" fmla="*/ 4796163 w 5260975"/>
                  <a:gd name="connsiteY14" fmla="*/ 3873702 h 4707593"/>
                  <a:gd name="connsiteX15" fmla="*/ 4738843 w 5260975"/>
                  <a:gd name="connsiteY15" fmla="*/ 3911628 h 4707593"/>
                  <a:gd name="connsiteX16" fmla="*/ 4692755 w 5260975"/>
                  <a:gd name="connsiteY16" fmla="*/ 3958099 h 4707593"/>
                  <a:gd name="connsiteX17" fmla="*/ 4673744 w 5260975"/>
                  <a:gd name="connsiteY17" fmla="*/ 3983255 h 4707593"/>
                  <a:gd name="connsiteX18" fmla="*/ 4633801 w 5260975"/>
                  <a:gd name="connsiteY18" fmla="*/ 4000442 h 4707593"/>
                  <a:gd name="connsiteX19" fmla="*/ 4590499 w 5260975"/>
                  <a:gd name="connsiteY19" fmla="*/ 4027326 h 4707593"/>
                  <a:gd name="connsiteX20" fmla="*/ 4559773 w 5260975"/>
                  <a:gd name="connsiteY20" fmla="*/ 4054018 h 4707593"/>
                  <a:gd name="connsiteX21" fmla="*/ 4536059 w 5260975"/>
                  <a:gd name="connsiteY21" fmla="*/ 4071877 h 4707593"/>
                  <a:gd name="connsiteX22" fmla="*/ 4502549 w 5260975"/>
                  <a:gd name="connsiteY22" fmla="*/ 4089832 h 4707593"/>
                  <a:gd name="connsiteX23" fmla="*/ 4468944 w 5260975"/>
                  <a:gd name="connsiteY23" fmla="*/ 4113356 h 4707593"/>
                  <a:gd name="connsiteX24" fmla="*/ 4452622 w 5260975"/>
                  <a:gd name="connsiteY24" fmla="*/ 4127854 h 4707593"/>
                  <a:gd name="connsiteX25" fmla="*/ 4421032 w 5260975"/>
                  <a:gd name="connsiteY25" fmla="*/ 4151953 h 4707593"/>
                  <a:gd name="connsiteX26" fmla="*/ 4388483 w 5260975"/>
                  <a:gd name="connsiteY26" fmla="*/ 4174421 h 4707593"/>
                  <a:gd name="connsiteX27" fmla="*/ 4327321 w 5260975"/>
                  <a:gd name="connsiteY27" fmla="*/ 4200153 h 4707593"/>
                  <a:gd name="connsiteX28" fmla="*/ 4271633 w 5260975"/>
                  <a:gd name="connsiteY28" fmla="*/ 4237983 h 4707593"/>
                  <a:gd name="connsiteX29" fmla="*/ 4227465 w 5260975"/>
                  <a:gd name="connsiteY29" fmla="*/ 4265635 h 4707593"/>
                  <a:gd name="connsiteX30" fmla="*/ 4201733 w 5260975"/>
                  <a:gd name="connsiteY30" fmla="*/ 4283783 h 4707593"/>
                  <a:gd name="connsiteX31" fmla="*/ 4154494 w 5260975"/>
                  <a:gd name="connsiteY31" fmla="*/ 4324301 h 4707593"/>
                  <a:gd name="connsiteX32" fmla="*/ 4081234 w 5260975"/>
                  <a:gd name="connsiteY32" fmla="*/ 4366931 h 4707593"/>
                  <a:gd name="connsiteX33" fmla="*/ 4036971 w 5260975"/>
                  <a:gd name="connsiteY33" fmla="*/ 4389975 h 4707593"/>
                  <a:gd name="connsiteX34" fmla="*/ 3941725 w 5260975"/>
                  <a:gd name="connsiteY34" fmla="*/ 4424733 h 4707593"/>
                  <a:gd name="connsiteX35" fmla="*/ 3910999 w 5260975"/>
                  <a:gd name="connsiteY35" fmla="*/ 4437119 h 4707593"/>
                  <a:gd name="connsiteX36" fmla="*/ 3875859 w 5260975"/>
                  <a:gd name="connsiteY36" fmla="*/ 4445280 h 4707593"/>
                  <a:gd name="connsiteX37" fmla="*/ 3819401 w 5260975"/>
                  <a:gd name="connsiteY37" fmla="*/ 4464579 h 4707593"/>
                  <a:gd name="connsiteX38" fmla="*/ 3709176 w 5260975"/>
                  <a:gd name="connsiteY38" fmla="*/ 4497800 h 4707593"/>
                  <a:gd name="connsiteX39" fmla="*/ 3684981 w 5260975"/>
                  <a:gd name="connsiteY39" fmla="*/ 4502889 h 4707593"/>
                  <a:gd name="connsiteX40" fmla="*/ 3623338 w 5260975"/>
                  <a:gd name="connsiteY40" fmla="*/ 4524300 h 4707593"/>
                  <a:gd name="connsiteX41" fmla="*/ 3586373 w 5260975"/>
                  <a:gd name="connsiteY41" fmla="*/ 4538702 h 4707593"/>
                  <a:gd name="connsiteX42" fmla="*/ 3555743 w 5260975"/>
                  <a:gd name="connsiteY42" fmla="*/ 4546960 h 4707593"/>
                  <a:gd name="connsiteX43" fmla="*/ 3528667 w 5260975"/>
                  <a:gd name="connsiteY43" fmla="*/ 4550801 h 4707593"/>
                  <a:gd name="connsiteX44" fmla="*/ 3457424 w 5260975"/>
                  <a:gd name="connsiteY44" fmla="*/ 4569811 h 4707593"/>
                  <a:gd name="connsiteX45" fmla="*/ 3429003 w 5260975"/>
                  <a:gd name="connsiteY45" fmla="*/ 4577301 h 4707593"/>
                  <a:gd name="connsiteX46" fmla="*/ 3355264 w 5260975"/>
                  <a:gd name="connsiteY46" fmla="*/ 4603033 h 4707593"/>
                  <a:gd name="connsiteX47" fmla="*/ 3292757 w 5260975"/>
                  <a:gd name="connsiteY47" fmla="*/ 4620027 h 4707593"/>
                  <a:gd name="connsiteX48" fmla="*/ 3266643 w 5260975"/>
                  <a:gd name="connsiteY48" fmla="*/ 4628188 h 4707593"/>
                  <a:gd name="connsiteX49" fmla="*/ 3206921 w 5260975"/>
                  <a:gd name="connsiteY49" fmla="*/ 4641823 h 4707593"/>
                  <a:gd name="connsiteX50" fmla="*/ 3173123 w 5260975"/>
                  <a:gd name="connsiteY50" fmla="*/ 4651425 h 4707593"/>
                  <a:gd name="connsiteX51" fmla="*/ 3090646 w 5260975"/>
                  <a:gd name="connsiteY51" fmla="*/ 4662274 h 4707593"/>
                  <a:gd name="connsiteX52" fmla="*/ 3005480 w 5260975"/>
                  <a:gd name="connsiteY52" fmla="*/ 4672739 h 4707593"/>
                  <a:gd name="connsiteX53" fmla="*/ 2958721 w 5260975"/>
                  <a:gd name="connsiteY53" fmla="*/ 4676196 h 4707593"/>
                  <a:gd name="connsiteX54" fmla="*/ 2917915 w 5260975"/>
                  <a:gd name="connsiteY54" fmla="*/ 4681670 h 4707593"/>
                  <a:gd name="connsiteX55" fmla="*/ 2882389 w 5260975"/>
                  <a:gd name="connsiteY55" fmla="*/ 4685126 h 4707593"/>
                  <a:gd name="connsiteX56" fmla="*/ 2825837 w 5260975"/>
                  <a:gd name="connsiteY56" fmla="*/ 4692135 h 4707593"/>
                  <a:gd name="connsiteX57" fmla="*/ 2802313 w 5260975"/>
                  <a:gd name="connsiteY57" fmla="*/ 4693960 h 4707593"/>
                  <a:gd name="connsiteX58" fmla="*/ 2746816 w 5260975"/>
                  <a:gd name="connsiteY58" fmla="*/ 4693863 h 4707593"/>
                  <a:gd name="connsiteX59" fmla="*/ 2727517 w 5260975"/>
                  <a:gd name="connsiteY59" fmla="*/ 4692903 h 4707593"/>
                  <a:gd name="connsiteX60" fmla="*/ 2690359 w 5260975"/>
                  <a:gd name="connsiteY60" fmla="*/ 4680997 h 4707593"/>
                  <a:gd name="connsiteX61" fmla="*/ 2685943 w 5260975"/>
                  <a:gd name="connsiteY61" fmla="*/ 4680133 h 4707593"/>
                  <a:gd name="connsiteX62" fmla="*/ 2661554 w 5260975"/>
                  <a:gd name="connsiteY62" fmla="*/ 4675428 h 4707593"/>
                  <a:gd name="connsiteX63" fmla="*/ 2648208 w 5260975"/>
                  <a:gd name="connsiteY63" fmla="*/ 4673892 h 4707593"/>
                  <a:gd name="connsiteX64" fmla="*/ 2597512 w 5260975"/>
                  <a:gd name="connsiteY64" fmla="*/ 4664099 h 4707593"/>
                  <a:gd name="connsiteX65" fmla="*/ 2568324 w 5260975"/>
                  <a:gd name="connsiteY65" fmla="*/ 4659490 h 4707593"/>
                  <a:gd name="connsiteX66" fmla="*/ 2544704 w 5260975"/>
                  <a:gd name="connsiteY66" fmla="*/ 4660162 h 4707593"/>
                  <a:gd name="connsiteX67" fmla="*/ 2503225 w 5260975"/>
                  <a:gd name="connsiteY67" fmla="*/ 4661026 h 4707593"/>
                  <a:gd name="connsiteX68" fmla="*/ 2489975 w 5260975"/>
                  <a:gd name="connsiteY68" fmla="*/ 4663235 h 4707593"/>
                  <a:gd name="connsiteX69" fmla="*/ 2430061 w 5260975"/>
                  <a:gd name="connsiteY69" fmla="*/ 4656897 h 4707593"/>
                  <a:gd name="connsiteX70" fmla="*/ 2395880 w 5260975"/>
                  <a:gd name="connsiteY70" fmla="*/ 4656417 h 4707593"/>
                  <a:gd name="connsiteX71" fmla="*/ 2357378 w 5260975"/>
                  <a:gd name="connsiteY71" fmla="*/ 4648544 h 4707593"/>
                  <a:gd name="connsiteX72" fmla="*/ 2346145 w 5260975"/>
                  <a:gd name="connsiteY72" fmla="*/ 4648928 h 4707593"/>
                  <a:gd name="connsiteX73" fmla="*/ 2333567 w 5260975"/>
                  <a:gd name="connsiteY73" fmla="*/ 4649600 h 4707593"/>
                  <a:gd name="connsiteX74" fmla="*/ 2294968 w 5260975"/>
                  <a:gd name="connsiteY74" fmla="*/ 4650177 h 4707593"/>
                  <a:gd name="connsiteX75" fmla="*/ 2271540 w 5260975"/>
                  <a:gd name="connsiteY75" fmla="*/ 4653057 h 4707593"/>
                  <a:gd name="connsiteX76" fmla="*/ 2226895 w 5260975"/>
                  <a:gd name="connsiteY76" fmla="*/ 4651329 h 4707593"/>
                  <a:gd name="connsiteX77" fmla="*/ 2210379 w 5260975"/>
                  <a:gd name="connsiteY77" fmla="*/ 4653825 h 4707593"/>
                  <a:gd name="connsiteX78" fmla="*/ 2168613 w 5260975"/>
                  <a:gd name="connsiteY78" fmla="*/ 4654113 h 4707593"/>
                  <a:gd name="connsiteX79" fmla="*/ 2131167 w 5260975"/>
                  <a:gd name="connsiteY79" fmla="*/ 4652673 h 4707593"/>
                  <a:gd name="connsiteX80" fmla="*/ 2095065 w 5260975"/>
                  <a:gd name="connsiteY80" fmla="*/ 4653441 h 4707593"/>
                  <a:gd name="connsiteX81" fmla="*/ 2069237 w 5260975"/>
                  <a:gd name="connsiteY81" fmla="*/ 4656609 h 4707593"/>
                  <a:gd name="connsiteX82" fmla="*/ 2041201 w 5260975"/>
                  <a:gd name="connsiteY82" fmla="*/ 4658529 h 4707593"/>
                  <a:gd name="connsiteX83" fmla="*/ 1963909 w 5260975"/>
                  <a:gd name="connsiteY83" fmla="*/ 4669955 h 4707593"/>
                  <a:gd name="connsiteX84" fmla="*/ 1949603 w 5260975"/>
                  <a:gd name="connsiteY84" fmla="*/ 4667171 h 4707593"/>
                  <a:gd name="connsiteX85" fmla="*/ 1868373 w 5260975"/>
                  <a:gd name="connsiteY85" fmla="*/ 4664578 h 4707593"/>
                  <a:gd name="connsiteX86" fmla="*/ 1850707 w 5260975"/>
                  <a:gd name="connsiteY86" fmla="*/ 4664771 h 4707593"/>
                  <a:gd name="connsiteX87" fmla="*/ 1803275 w 5260975"/>
                  <a:gd name="connsiteY87" fmla="*/ 4653441 h 4707593"/>
                  <a:gd name="connsiteX88" fmla="*/ 1730112 w 5260975"/>
                  <a:gd name="connsiteY88" fmla="*/ 4671396 h 4707593"/>
                  <a:gd name="connsiteX89" fmla="*/ 1661652 w 5260975"/>
                  <a:gd name="connsiteY89" fmla="*/ 4693863 h 4707593"/>
                  <a:gd name="connsiteX90" fmla="*/ 1653011 w 5260975"/>
                  <a:gd name="connsiteY90" fmla="*/ 4696744 h 4707593"/>
                  <a:gd name="connsiteX91" fmla="*/ 1628431 w 5260975"/>
                  <a:gd name="connsiteY91" fmla="*/ 4701641 h 4707593"/>
                  <a:gd name="connsiteX92" fmla="*/ 1597995 w 5260975"/>
                  <a:gd name="connsiteY92" fmla="*/ 4703369 h 4707593"/>
                  <a:gd name="connsiteX93" fmla="*/ 1559396 w 5260975"/>
                  <a:gd name="connsiteY93" fmla="*/ 4707593 h 4707593"/>
                  <a:gd name="connsiteX94" fmla="*/ 1528480 w 5260975"/>
                  <a:gd name="connsiteY94" fmla="*/ 4702312 h 4707593"/>
                  <a:gd name="connsiteX95" fmla="*/ 1485272 w 5260975"/>
                  <a:gd name="connsiteY95" fmla="*/ 4694439 h 4707593"/>
                  <a:gd name="connsiteX96" fmla="*/ 1444562 w 5260975"/>
                  <a:gd name="connsiteY96" fmla="*/ 4686950 h 4707593"/>
                  <a:gd name="connsiteX97" fmla="*/ 1431696 w 5260975"/>
                  <a:gd name="connsiteY97" fmla="*/ 4695783 h 4707593"/>
                  <a:gd name="connsiteX98" fmla="*/ 1411821 w 5260975"/>
                  <a:gd name="connsiteY98" fmla="*/ 4703464 h 4707593"/>
                  <a:gd name="connsiteX99" fmla="*/ 1389738 w 5260975"/>
                  <a:gd name="connsiteY99" fmla="*/ 4694247 h 4707593"/>
                  <a:gd name="connsiteX100" fmla="*/ 1338081 w 5260975"/>
                  <a:gd name="connsiteY100" fmla="*/ 4675141 h 4707593"/>
                  <a:gd name="connsiteX101" fmla="*/ 1305436 w 5260975"/>
                  <a:gd name="connsiteY101" fmla="*/ 4674276 h 4707593"/>
                  <a:gd name="connsiteX102" fmla="*/ 1234481 w 5260975"/>
                  <a:gd name="connsiteY102" fmla="*/ 4666115 h 4707593"/>
                  <a:gd name="connsiteX103" fmla="*/ 1188106 w 5260975"/>
                  <a:gd name="connsiteY103" fmla="*/ 4654497 h 4707593"/>
                  <a:gd name="connsiteX104" fmla="*/ 1154790 w 5260975"/>
                  <a:gd name="connsiteY104" fmla="*/ 4641343 h 4707593"/>
                  <a:gd name="connsiteX105" fmla="*/ 1107069 w 5260975"/>
                  <a:gd name="connsiteY105" fmla="*/ 4624156 h 4707593"/>
                  <a:gd name="connsiteX106" fmla="*/ 1059158 w 5260975"/>
                  <a:gd name="connsiteY106" fmla="*/ 4615227 h 4707593"/>
                  <a:gd name="connsiteX107" fmla="*/ 1024496 w 5260975"/>
                  <a:gd name="connsiteY107" fmla="*/ 4603993 h 4707593"/>
                  <a:gd name="connsiteX108" fmla="*/ 982153 w 5260975"/>
                  <a:gd name="connsiteY108" fmla="*/ 4596311 h 4707593"/>
                  <a:gd name="connsiteX109" fmla="*/ 946628 w 5260975"/>
                  <a:gd name="connsiteY109" fmla="*/ 4596024 h 4707593"/>
                  <a:gd name="connsiteX110" fmla="*/ 890939 w 5260975"/>
                  <a:gd name="connsiteY110" fmla="*/ 4597368 h 4707593"/>
                  <a:gd name="connsiteX111" fmla="*/ 822769 w 5260975"/>
                  <a:gd name="connsiteY111" fmla="*/ 4574133 h 4707593"/>
                  <a:gd name="connsiteX112" fmla="*/ 795212 w 5260975"/>
                  <a:gd name="connsiteY112" fmla="*/ 4568947 h 4707593"/>
                  <a:gd name="connsiteX113" fmla="*/ 769288 w 5260975"/>
                  <a:gd name="connsiteY113" fmla="*/ 4566547 h 4707593"/>
                  <a:gd name="connsiteX114" fmla="*/ 714271 w 5260975"/>
                  <a:gd name="connsiteY114" fmla="*/ 4551089 h 4707593"/>
                  <a:gd name="connsiteX115" fmla="*/ 691900 w 5260975"/>
                  <a:gd name="connsiteY115" fmla="*/ 4545999 h 4707593"/>
                  <a:gd name="connsiteX116" fmla="*/ 660598 w 5260975"/>
                  <a:gd name="connsiteY116" fmla="*/ 4546096 h 4707593"/>
                  <a:gd name="connsiteX117" fmla="*/ 603662 w 5260975"/>
                  <a:gd name="connsiteY117" fmla="*/ 4538991 h 4707593"/>
                  <a:gd name="connsiteX118" fmla="*/ 546821 w 5260975"/>
                  <a:gd name="connsiteY118" fmla="*/ 4518251 h 4707593"/>
                  <a:gd name="connsiteX119" fmla="*/ 522721 w 5260975"/>
                  <a:gd name="connsiteY119" fmla="*/ 4520267 h 4707593"/>
                  <a:gd name="connsiteX120" fmla="*/ 514080 w 5260975"/>
                  <a:gd name="connsiteY120" fmla="*/ 4519788 h 4707593"/>
                  <a:gd name="connsiteX121" fmla="*/ 436404 w 5260975"/>
                  <a:gd name="connsiteY121" fmla="*/ 4508361 h 4707593"/>
                  <a:gd name="connsiteX122" fmla="*/ 428626 w 5260975"/>
                  <a:gd name="connsiteY122" fmla="*/ 4507114 h 4707593"/>
                  <a:gd name="connsiteX123" fmla="*/ 392141 w 5260975"/>
                  <a:gd name="connsiteY123" fmla="*/ 4496936 h 4707593"/>
                  <a:gd name="connsiteX124" fmla="*/ 300157 w 5260975"/>
                  <a:gd name="connsiteY124" fmla="*/ 4490599 h 4707593"/>
                  <a:gd name="connsiteX125" fmla="*/ 294493 w 5260975"/>
                  <a:gd name="connsiteY125" fmla="*/ 4489831 h 4707593"/>
                  <a:gd name="connsiteX126" fmla="*/ 263671 w 5260975"/>
                  <a:gd name="connsiteY126" fmla="*/ 4494919 h 4707593"/>
                  <a:gd name="connsiteX127" fmla="*/ 248406 w 5260975"/>
                  <a:gd name="connsiteY127" fmla="*/ 4502121 h 4707593"/>
                  <a:gd name="connsiteX128" fmla="*/ 224594 w 5260975"/>
                  <a:gd name="connsiteY128" fmla="*/ 4509610 h 4707593"/>
                  <a:gd name="connsiteX129" fmla="*/ 200398 w 5260975"/>
                  <a:gd name="connsiteY129" fmla="*/ 4512395 h 4707593"/>
                  <a:gd name="connsiteX130" fmla="*/ 159783 w 5260975"/>
                  <a:gd name="connsiteY130" fmla="*/ 4501064 h 4707593"/>
                  <a:gd name="connsiteX131" fmla="*/ 144997 w 5260975"/>
                  <a:gd name="connsiteY131" fmla="*/ 4499912 h 4707593"/>
                  <a:gd name="connsiteX132" fmla="*/ 112064 w 5260975"/>
                  <a:gd name="connsiteY132" fmla="*/ 4494440 h 4707593"/>
                  <a:gd name="connsiteX133" fmla="*/ 83259 w 5260975"/>
                  <a:gd name="connsiteY133" fmla="*/ 4494824 h 4707593"/>
                  <a:gd name="connsiteX134" fmla="*/ 60120 w 5260975"/>
                  <a:gd name="connsiteY134" fmla="*/ 4503561 h 4707593"/>
                  <a:gd name="connsiteX135" fmla="*/ 26514 w 5260975"/>
                  <a:gd name="connsiteY135" fmla="*/ 4505289 h 4707593"/>
                  <a:gd name="connsiteX136" fmla="*/ 4814 w 5260975"/>
                  <a:gd name="connsiteY136" fmla="*/ 4498952 h 4707593"/>
                  <a:gd name="connsiteX137" fmla="*/ 398 w 5260975"/>
                  <a:gd name="connsiteY137" fmla="*/ 4498089 h 4707593"/>
                  <a:gd name="connsiteX138" fmla="*/ 0 w 5260975"/>
                  <a:gd name="connsiteY138" fmla="*/ 4498087 h 470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90" name="Group 92">
              <a:extLst>
                <a:ext uri="{FF2B5EF4-FFF2-40B4-BE49-F238E27FC236}">
                  <a16:creationId xmlns:a16="http://schemas.microsoft.com/office/drawing/2014/main" id="{B2C18990-7F62-45E8-B68F-47E95E4812FC}"/>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096000" y="4138312"/>
              <a:ext cx="5260975" cy="1410656"/>
              <a:chOff x="6096000" y="4138312"/>
              <a:chExt cx="5260975" cy="1410656"/>
            </a:xfrm>
          </p:grpSpPr>
          <p:sp>
            <p:nvSpPr>
              <p:cNvPr id="94" name="Freeform: Shape 93">
                <a:extLst>
                  <a:ext uri="{FF2B5EF4-FFF2-40B4-BE49-F238E27FC236}">
                    <a16:creationId xmlns:a16="http://schemas.microsoft.com/office/drawing/2014/main" id="{AC206BB2-3759-4DF0-9932-7445B6367A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4138312"/>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8" name="Freeform: Shape 94">
                <a:extLst>
                  <a:ext uri="{FF2B5EF4-FFF2-40B4-BE49-F238E27FC236}">
                    <a16:creationId xmlns:a16="http://schemas.microsoft.com/office/drawing/2014/main" id="{381FA6FA-3CB6-4F57-8871-82DDE5BE86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4138312"/>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pic>
        <p:nvPicPr>
          <p:cNvPr id="10" name="Picture 11">
            <a:extLst>
              <a:ext uri="{FF2B5EF4-FFF2-40B4-BE49-F238E27FC236}">
                <a16:creationId xmlns:a16="http://schemas.microsoft.com/office/drawing/2014/main" id="{6D6BF409-130E-3940-6AAD-A6DE1B9BC371}"/>
              </a:ext>
            </a:extLst>
          </p:cNvPr>
          <p:cNvPicPr>
            <a:picLocks noChangeAspect="1"/>
          </p:cNvPicPr>
          <p:nvPr/>
        </p:nvPicPr>
        <p:blipFill>
          <a:blip r:embed="rId3"/>
          <a:stretch>
            <a:fillRect/>
          </a:stretch>
        </p:blipFill>
        <p:spPr>
          <a:xfrm>
            <a:off x="6541932" y="1614547"/>
            <a:ext cx="4369112" cy="2535918"/>
          </a:xfrm>
          <a:prstGeom prst="rect">
            <a:avLst/>
          </a:prstGeom>
        </p:spPr>
      </p:pic>
      <p:sp>
        <p:nvSpPr>
          <p:cNvPr id="4" name="TextBox 3">
            <a:extLst>
              <a:ext uri="{FF2B5EF4-FFF2-40B4-BE49-F238E27FC236}">
                <a16:creationId xmlns:a16="http://schemas.microsoft.com/office/drawing/2014/main" id="{7B694D37-6E3D-051E-BB82-8B10168142EA}"/>
              </a:ext>
            </a:extLst>
          </p:cNvPr>
          <p:cNvSpPr txBox="1"/>
          <p:nvPr/>
        </p:nvSpPr>
        <p:spPr>
          <a:xfrm>
            <a:off x="332039" y="1868272"/>
            <a:ext cx="3951143" cy="4154359"/>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indent="-228600">
              <a:lnSpc>
                <a:spcPct val="90000"/>
              </a:lnSpc>
              <a:spcAft>
                <a:spcPts val="600"/>
              </a:spcAft>
              <a:buFont typeface="Arial" panose="020B0604020202020204" pitchFamily="34" charset="0"/>
              <a:buChar char="•"/>
            </a:pPr>
            <a:endParaRPr lang="pl-PL" sz="2000" b="1" i="1" noProof="1">
              <a:latin typeface="Arial Nova"/>
              <a:ea typeface="Calibri" panose="020F0502020204030204"/>
              <a:cs typeface="Calibri" panose="020F0502020204030204"/>
            </a:endParaRPr>
          </a:p>
        </p:txBody>
      </p:sp>
    </p:spTree>
    <p:extLst>
      <p:ext uri="{BB962C8B-B14F-4D97-AF65-F5344CB8AC3E}">
        <p14:creationId xmlns:p14="http://schemas.microsoft.com/office/powerpoint/2010/main" val="33436478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58CB705-AE15-EF89-0A74-76F4DA375266}"/>
              </a:ext>
            </a:extLst>
          </p:cNvPr>
          <p:cNvSpPr txBox="1"/>
          <p:nvPr/>
        </p:nvSpPr>
        <p:spPr>
          <a:xfrm>
            <a:off x="4867275" y="3343274"/>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ea typeface="Calibri"/>
              <a:cs typeface="Calibri"/>
            </a:endParaRPr>
          </a:p>
        </p:txBody>
      </p:sp>
      <p:pic>
        <p:nvPicPr>
          <p:cNvPr id="7" name="Picture 7" descr="A picture containing outdoor&#10;&#10;Description automatically generated">
            <a:extLst>
              <a:ext uri="{FF2B5EF4-FFF2-40B4-BE49-F238E27FC236}">
                <a16:creationId xmlns:a16="http://schemas.microsoft.com/office/drawing/2014/main" id="{9FF45A18-08F4-7D30-D920-642A366BBFF2}"/>
              </a:ext>
            </a:extLst>
          </p:cNvPr>
          <p:cNvPicPr>
            <a:picLocks noChangeAspect="1"/>
          </p:cNvPicPr>
          <p:nvPr/>
        </p:nvPicPr>
        <p:blipFill>
          <a:blip r:embed="rId2"/>
          <a:stretch>
            <a:fillRect/>
          </a:stretch>
        </p:blipFill>
        <p:spPr>
          <a:xfrm>
            <a:off x="-1929" y="-108502"/>
            <a:ext cx="12195858" cy="6901383"/>
          </a:xfrm>
          <a:prstGeom prst="rect">
            <a:avLst/>
          </a:prstGeom>
        </p:spPr>
      </p:pic>
      <p:sp>
        <p:nvSpPr>
          <p:cNvPr id="9" name="TextBox 8">
            <a:extLst>
              <a:ext uri="{FF2B5EF4-FFF2-40B4-BE49-F238E27FC236}">
                <a16:creationId xmlns:a16="http://schemas.microsoft.com/office/drawing/2014/main" id="{D72D85F7-DAC1-0582-000D-FDFBD0C423C7}"/>
              </a:ext>
            </a:extLst>
          </p:cNvPr>
          <p:cNvSpPr txBox="1"/>
          <p:nvPr/>
        </p:nvSpPr>
        <p:spPr>
          <a:xfrm>
            <a:off x="484117" y="981214"/>
            <a:ext cx="11260581" cy="23698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sz="3700" b="1" i="1" noProof="1">
                <a:latin typeface="Calibri"/>
                <a:cs typeface="Calibri"/>
              </a:rPr>
              <a:t>Po dramacie rozbioru w oświeconych warstwach narodu dojrzało przekonanie, że ratunkiem dla </a:t>
            </a:r>
            <a:endParaRPr lang="en-US" sz="3700" b="1" i="1" dirty="0">
              <a:latin typeface="Calibri"/>
              <a:cs typeface="Calibri"/>
            </a:endParaRPr>
          </a:p>
          <a:p>
            <a:r>
              <a:rPr lang="pl-PL" sz="3700" b="1" i="1" noProof="1">
                <a:latin typeface="Calibri"/>
                <a:cs typeface="Calibri"/>
              </a:rPr>
              <a:t>suwerenności państwa może być tylko jego </a:t>
            </a:r>
            <a:endParaRPr lang="pl-PL" sz="3700" b="1" i="1" dirty="0">
              <a:latin typeface="Calibri"/>
              <a:cs typeface="Calibri"/>
            </a:endParaRPr>
          </a:p>
          <a:p>
            <a:r>
              <a:rPr lang="pl-PL" sz="3700" b="1" i="1" noProof="1">
                <a:latin typeface="Calibri"/>
                <a:cs typeface="Calibri"/>
              </a:rPr>
              <a:t>zasadnicza reforma.​</a:t>
            </a:r>
            <a:r>
              <a:rPr lang="pl-PL" sz="3700" b="1" i="1" noProof="1">
                <a:latin typeface="Calibri"/>
                <a:ea typeface="Calibri"/>
                <a:cs typeface="Calibri"/>
              </a:rPr>
              <a:t>​</a:t>
            </a:r>
            <a:endParaRPr lang="pl-PL" sz="3700" b="1" i="1" noProof="1">
              <a:latin typeface="Calibri"/>
              <a:cs typeface="Calibri"/>
            </a:endParaRPr>
          </a:p>
        </p:txBody>
      </p:sp>
    </p:spTree>
    <p:extLst>
      <p:ext uri="{BB962C8B-B14F-4D97-AF65-F5344CB8AC3E}">
        <p14:creationId xmlns:p14="http://schemas.microsoft.com/office/powerpoint/2010/main" val="21457386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11">
            <a:extLst>
              <a:ext uri="{FF2B5EF4-FFF2-40B4-BE49-F238E27FC236}">
                <a16:creationId xmlns:a16="http://schemas.microsoft.com/office/drawing/2014/main" id="{34A83179-F315-4E00-9322-72A73C2BABA7}"/>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3408" r="1" b="4095"/>
          <a:stretch/>
        </p:blipFill>
        <p:spPr>
          <a:xfrm>
            <a:off x="1" y="10"/>
            <a:ext cx="11862683" cy="6857990"/>
          </a:xfrm>
          <a:custGeom>
            <a:avLst/>
            <a:gdLst/>
            <a:ahLst/>
            <a:cxnLst/>
            <a:rect l="l" t="t" r="r" b="b"/>
            <a:pathLst>
              <a:path w="11862683" h="6858000">
                <a:moveTo>
                  <a:pt x="0" y="0"/>
                </a:moveTo>
                <a:lnTo>
                  <a:pt x="4038600" y="0"/>
                </a:lnTo>
                <a:lnTo>
                  <a:pt x="4114800" y="0"/>
                </a:lnTo>
                <a:lnTo>
                  <a:pt x="4282294" y="0"/>
                </a:lnTo>
                <a:lnTo>
                  <a:pt x="6139260" y="0"/>
                </a:lnTo>
                <a:lnTo>
                  <a:pt x="6362810" y="0"/>
                </a:lnTo>
                <a:lnTo>
                  <a:pt x="7272221" y="0"/>
                </a:lnTo>
                <a:lnTo>
                  <a:pt x="10815342" y="0"/>
                </a:lnTo>
                <a:cubicBezTo>
                  <a:pt x="10709672" y="35571"/>
                  <a:pt x="10607020" y="78255"/>
                  <a:pt x="10501350" y="110269"/>
                </a:cubicBezTo>
                <a:cubicBezTo>
                  <a:pt x="10516447" y="145839"/>
                  <a:pt x="10531542" y="138725"/>
                  <a:pt x="10546639" y="135168"/>
                </a:cubicBezTo>
                <a:cubicBezTo>
                  <a:pt x="10637212" y="120941"/>
                  <a:pt x="10730806" y="110269"/>
                  <a:pt x="10818360" y="71141"/>
                </a:cubicBezTo>
                <a:cubicBezTo>
                  <a:pt x="10839496" y="64027"/>
                  <a:pt x="10863648" y="64027"/>
                  <a:pt x="10872705" y="88927"/>
                </a:cubicBezTo>
                <a:cubicBezTo>
                  <a:pt x="10887801" y="124497"/>
                  <a:pt x="10866668" y="145839"/>
                  <a:pt x="10845532" y="163625"/>
                </a:cubicBezTo>
                <a:cubicBezTo>
                  <a:pt x="10809304" y="195638"/>
                  <a:pt x="10767036" y="188525"/>
                  <a:pt x="10727787" y="192082"/>
                </a:cubicBezTo>
                <a:cubicBezTo>
                  <a:pt x="10619098" y="209867"/>
                  <a:pt x="10567772" y="259665"/>
                  <a:pt x="10543619" y="373491"/>
                </a:cubicBezTo>
                <a:cubicBezTo>
                  <a:pt x="10637212" y="327250"/>
                  <a:pt x="10730806" y="384162"/>
                  <a:pt x="10821380" y="352148"/>
                </a:cubicBezTo>
                <a:cubicBezTo>
                  <a:pt x="10845532" y="345034"/>
                  <a:pt x="10881763" y="355706"/>
                  <a:pt x="10869686" y="394834"/>
                </a:cubicBezTo>
                <a:cubicBezTo>
                  <a:pt x="10857610" y="430405"/>
                  <a:pt x="10818360" y="458860"/>
                  <a:pt x="10887801" y="451747"/>
                </a:cubicBezTo>
                <a:cubicBezTo>
                  <a:pt x="10939127" y="448189"/>
                  <a:pt x="10954222" y="405504"/>
                  <a:pt x="10969318" y="359262"/>
                </a:cubicBezTo>
                <a:cubicBezTo>
                  <a:pt x="10981394" y="334364"/>
                  <a:pt x="11014605" y="320135"/>
                  <a:pt x="11038758" y="334364"/>
                </a:cubicBezTo>
                <a:cubicBezTo>
                  <a:pt x="11068949" y="348592"/>
                  <a:pt x="11059892" y="387720"/>
                  <a:pt x="11059892" y="416176"/>
                </a:cubicBezTo>
                <a:cubicBezTo>
                  <a:pt x="11062912" y="469532"/>
                  <a:pt x="11038758" y="494431"/>
                  <a:pt x="10996491" y="505101"/>
                </a:cubicBezTo>
                <a:cubicBezTo>
                  <a:pt x="10945164" y="519330"/>
                  <a:pt x="10893840" y="537116"/>
                  <a:pt x="10827418" y="558458"/>
                </a:cubicBezTo>
                <a:cubicBezTo>
                  <a:pt x="10899878" y="594028"/>
                  <a:pt x="10954222" y="586915"/>
                  <a:pt x="11008566" y="558458"/>
                </a:cubicBezTo>
                <a:cubicBezTo>
                  <a:pt x="11074988" y="526444"/>
                  <a:pt x="11162542" y="483759"/>
                  <a:pt x="11216886" y="522887"/>
                </a:cubicBezTo>
                <a:cubicBezTo>
                  <a:pt x="11298403" y="579800"/>
                  <a:pt x="11364824" y="544229"/>
                  <a:pt x="11437284" y="533558"/>
                </a:cubicBezTo>
                <a:cubicBezTo>
                  <a:pt x="11588242" y="512216"/>
                  <a:pt x="11494648" y="480203"/>
                  <a:pt x="11645605" y="462417"/>
                </a:cubicBezTo>
                <a:cubicBezTo>
                  <a:pt x="11705988" y="455303"/>
                  <a:pt x="11769390" y="426847"/>
                  <a:pt x="11856944" y="465975"/>
                </a:cubicBezTo>
                <a:cubicBezTo>
                  <a:pt x="11461437" y="672284"/>
                  <a:pt x="11274250" y="658055"/>
                  <a:pt x="10921012" y="910606"/>
                </a:cubicBezTo>
                <a:cubicBezTo>
                  <a:pt x="10936107" y="935506"/>
                  <a:pt x="10951202" y="924835"/>
                  <a:pt x="10966299" y="921277"/>
                </a:cubicBezTo>
                <a:cubicBezTo>
                  <a:pt x="10990452" y="917720"/>
                  <a:pt x="11020644" y="903491"/>
                  <a:pt x="11026682" y="949734"/>
                </a:cubicBezTo>
                <a:cubicBezTo>
                  <a:pt x="11029702" y="985305"/>
                  <a:pt x="11011585" y="1003089"/>
                  <a:pt x="10981394" y="1006647"/>
                </a:cubicBezTo>
                <a:cubicBezTo>
                  <a:pt x="10893840" y="1020875"/>
                  <a:pt x="10815342" y="1070674"/>
                  <a:pt x="10736844" y="1113358"/>
                </a:cubicBezTo>
                <a:cubicBezTo>
                  <a:pt x="10700615" y="1131144"/>
                  <a:pt x="10661366" y="1156043"/>
                  <a:pt x="10676462" y="1220069"/>
                </a:cubicBezTo>
                <a:cubicBezTo>
                  <a:pt x="10706652" y="1237855"/>
                  <a:pt x="10727787" y="1212955"/>
                  <a:pt x="10751940" y="1209399"/>
                </a:cubicBezTo>
                <a:cubicBezTo>
                  <a:pt x="10776093" y="1205842"/>
                  <a:pt x="10833457" y="1220069"/>
                  <a:pt x="10818360" y="1230741"/>
                </a:cubicBezTo>
                <a:cubicBezTo>
                  <a:pt x="10748920" y="1269868"/>
                  <a:pt x="10875724" y="1365909"/>
                  <a:pt x="10791190" y="1365909"/>
                </a:cubicBezTo>
                <a:cubicBezTo>
                  <a:pt x="10652309" y="1365909"/>
                  <a:pt x="10576830" y="1536647"/>
                  <a:pt x="10443988" y="1540204"/>
                </a:cubicBezTo>
                <a:cubicBezTo>
                  <a:pt x="10422854" y="1540204"/>
                  <a:pt x="10413797" y="1572219"/>
                  <a:pt x="10413797" y="1597117"/>
                </a:cubicBezTo>
                <a:cubicBezTo>
                  <a:pt x="10413797" y="1629132"/>
                  <a:pt x="10434930" y="1632688"/>
                  <a:pt x="10456064" y="1636245"/>
                </a:cubicBezTo>
                <a:cubicBezTo>
                  <a:pt x="10489275" y="1639802"/>
                  <a:pt x="10525504" y="1597117"/>
                  <a:pt x="10567772" y="1657587"/>
                </a:cubicBezTo>
                <a:cubicBezTo>
                  <a:pt x="10489275" y="1693158"/>
                  <a:pt x="10407758" y="1728729"/>
                  <a:pt x="10410777" y="1849668"/>
                </a:cubicBezTo>
                <a:cubicBezTo>
                  <a:pt x="10410777" y="1881683"/>
                  <a:pt x="10377566" y="1895910"/>
                  <a:pt x="10353413" y="1903025"/>
                </a:cubicBezTo>
                <a:cubicBezTo>
                  <a:pt x="10311146" y="1917252"/>
                  <a:pt x="10277935" y="1938595"/>
                  <a:pt x="10253782" y="1984836"/>
                </a:cubicBezTo>
                <a:cubicBezTo>
                  <a:pt x="10253782" y="1995507"/>
                  <a:pt x="10253782" y="2002622"/>
                  <a:pt x="10253782" y="2013292"/>
                </a:cubicBezTo>
                <a:cubicBezTo>
                  <a:pt x="10259820" y="2123562"/>
                  <a:pt x="10320202" y="2120004"/>
                  <a:pt x="10386624" y="2102219"/>
                </a:cubicBezTo>
                <a:cubicBezTo>
                  <a:pt x="10465122" y="2080877"/>
                  <a:pt x="10543619" y="2038192"/>
                  <a:pt x="10628156" y="2077320"/>
                </a:cubicBezTo>
                <a:cubicBezTo>
                  <a:pt x="10510408" y="2130676"/>
                  <a:pt x="10380586" y="2134233"/>
                  <a:pt x="10271896" y="2208931"/>
                </a:cubicBezTo>
                <a:cubicBezTo>
                  <a:pt x="10676462" y="2223159"/>
                  <a:pt x="11032720" y="1984836"/>
                  <a:pt x="11425208" y="1892353"/>
                </a:cubicBezTo>
                <a:cubicBezTo>
                  <a:pt x="11413131" y="1952823"/>
                  <a:pt x="11379920" y="1967051"/>
                  <a:pt x="11352748" y="1974165"/>
                </a:cubicBezTo>
                <a:cubicBezTo>
                  <a:pt x="11207830" y="2020407"/>
                  <a:pt x="11081026" y="2112891"/>
                  <a:pt x="10948184" y="2191146"/>
                </a:cubicBezTo>
                <a:cubicBezTo>
                  <a:pt x="10893840" y="2223159"/>
                  <a:pt x="10854590" y="2258731"/>
                  <a:pt x="10833457" y="2326314"/>
                </a:cubicBezTo>
                <a:cubicBezTo>
                  <a:pt x="10815342" y="2390340"/>
                  <a:pt x="10779112" y="2418796"/>
                  <a:pt x="10712690" y="2401012"/>
                </a:cubicBezTo>
                <a:cubicBezTo>
                  <a:pt x="10658346" y="2386784"/>
                  <a:pt x="10600982" y="2393898"/>
                  <a:pt x="10543619" y="2401012"/>
                </a:cubicBezTo>
                <a:cubicBezTo>
                  <a:pt x="10480218" y="2408126"/>
                  <a:pt x="10407758" y="2479267"/>
                  <a:pt x="10422854" y="2518395"/>
                </a:cubicBezTo>
                <a:cubicBezTo>
                  <a:pt x="10453044" y="2582422"/>
                  <a:pt x="10504370" y="2550408"/>
                  <a:pt x="10546639" y="2543294"/>
                </a:cubicBezTo>
                <a:cubicBezTo>
                  <a:pt x="10597964" y="2536181"/>
                  <a:pt x="10691556" y="2518395"/>
                  <a:pt x="10691556" y="2525509"/>
                </a:cubicBezTo>
                <a:cubicBezTo>
                  <a:pt x="10724768" y="2685576"/>
                  <a:pt x="10800246" y="2564636"/>
                  <a:pt x="10854590" y="2564636"/>
                </a:cubicBezTo>
                <a:cubicBezTo>
                  <a:pt x="10905916" y="2564636"/>
                  <a:pt x="10957241" y="2546851"/>
                  <a:pt x="11005548" y="2532623"/>
                </a:cubicBezTo>
                <a:cubicBezTo>
                  <a:pt x="11068949" y="2514837"/>
                  <a:pt x="11126312" y="2546851"/>
                  <a:pt x="11186696" y="2553965"/>
                </a:cubicBezTo>
                <a:cubicBezTo>
                  <a:pt x="11241040" y="2561080"/>
                  <a:pt x="11210850" y="2653563"/>
                  <a:pt x="11244060" y="2692689"/>
                </a:cubicBezTo>
                <a:cubicBezTo>
                  <a:pt x="11250097" y="2703362"/>
                  <a:pt x="11256136" y="2703362"/>
                  <a:pt x="11262174" y="2703362"/>
                </a:cubicBezTo>
                <a:cubicBezTo>
                  <a:pt x="11280289" y="2980812"/>
                  <a:pt x="11597299" y="2913227"/>
                  <a:pt x="11597299" y="2923898"/>
                </a:cubicBezTo>
                <a:cubicBezTo>
                  <a:pt x="11624471" y="2941684"/>
                  <a:pt x="11657682" y="2899000"/>
                  <a:pt x="11690892" y="2941684"/>
                </a:cubicBezTo>
                <a:cubicBezTo>
                  <a:pt x="11548993" y="3137322"/>
                  <a:pt x="11331614" y="3183563"/>
                  <a:pt x="11138390" y="3329402"/>
                </a:cubicBezTo>
                <a:cubicBezTo>
                  <a:pt x="11298403" y="3379202"/>
                  <a:pt x="11391998" y="3208463"/>
                  <a:pt x="11509744" y="3229805"/>
                </a:cubicBezTo>
                <a:cubicBezTo>
                  <a:pt x="11567107" y="3283162"/>
                  <a:pt x="11395016" y="3368530"/>
                  <a:pt x="11561068" y="3393429"/>
                </a:cubicBezTo>
                <a:cubicBezTo>
                  <a:pt x="11488610" y="3439672"/>
                  <a:pt x="11437284" y="3485914"/>
                  <a:pt x="11385959" y="3539269"/>
                </a:cubicBezTo>
                <a:cubicBezTo>
                  <a:pt x="11298403" y="3635309"/>
                  <a:pt x="11280289" y="3699337"/>
                  <a:pt x="11322556" y="3827390"/>
                </a:cubicBezTo>
                <a:cubicBezTo>
                  <a:pt x="11349730" y="3912759"/>
                  <a:pt x="11388978" y="3991015"/>
                  <a:pt x="11352748" y="4090612"/>
                </a:cubicBezTo>
                <a:cubicBezTo>
                  <a:pt x="11328595" y="4158196"/>
                  <a:pt x="11337653" y="4204438"/>
                  <a:pt x="11428226" y="4172424"/>
                </a:cubicBezTo>
                <a:cubicBezTo>
                  <a:pt x="11524840" y="4140411"/>
                  <a:pt x="11561068" y="4200882"/>
                  <a:pt x="11536915" y="4321821"/>
                </a:cubicBezTo>
                <a:cubicBezTo>
                  <a:pt x="11521821" y="4400076"/>
                  <a:pt x="11536915" y="4424975"/>
                  <a:pt x="11603338" y="4414305"/>
                </a:cubicBezTo>
                <a:cubicBezTo>
                  <a:pt x="11675796" y="4403633"/>
                  <a:pt x="11745236" y="4353835"/>
                  <a:pt x="11835811" y="4378734"/>
                </a:cubicBezTo>
                <a:cubicBezTo>
                  <a:pt x="11763352" y="4521016"/>
                  <a:pt x="11609374" y="4478331"/>
                  <a:pt x="11524840" y="4613499"/>
                </a:cubicBezTo>
                <a:cubicBezTo>
                  <a:pt x="11624471" y="4613499"/>
                  <a:pt x="11702969" y="4613499"/>
                  <a:pt x="11775427" y="4585042"/>
                </a:cubicBezTo>
                <a:cubicBezTo>
                  <a:pt x="11805619" y="4574373"/>
                  <a:pt x="11838830" y="4560144"/>
                  <a:pt x="11856944" y="4602828"/>
                </a:cubicBezTo>
                <a:cubicBezTo>
                  <a:pt x="11878080" y="4652628"/>
                  <a:pt x="11835811" y="4670412"/>
                  <a:pt x="11811658" y="4677526"/>
                </a:cubicBezTo>
                <a:cubicBezTo>
                  <a:pt x="11742216" y="4702425"/>
                  <a:pt x="11687874" y="4759339"/>
                  <a:pt x="11627490" y="4805580"/>
                </a:cubicBezTo>
                <a:cubicBezTo>
                  <a:pt x="11497668" y="4905177"/>
                  <a:pt x="11355767" y="4990547"/>
                  <a:pt x="11247078" y="5154171"/>
                </a:cubicBezTo>
                <a:cubicBezTo>
                  <a:pt x="11382940" y="5111487"/>
                  <a:pt x="11485590" y="5011889"/>
                  <a:pt x="11615414" y="4994104"/>
                </a:cubicBezTo>
                <a:cubicBezTo>
                  <a:pt x="11503704" y="5143500"/>
                  <a:pt x="11361806" y="5243097"/>
                  <a:pt x="11228964" y="5353367"/>
                </a:cubicBezTo>
                <a:cubicBezTo>
                  <a:pt x="11189714" y="5385379"/>
                  <a:pt x="11150466" y="5406721"/>
                  <a:pt x="11144428" y="5474306"/>
                </a:cubicBezTo>
                <a:cubicBezTo>
                  <a:pt x="11126312" y="5605917"/>
                  <a:pt x="11078008" y="5712629"/>
                  <a:pt x="10969318" y="5769542"/>
                </a:cubicBezTo>
                <a:cubicBezTo>
                  <a:pt x="10969318" y="5769542"/>
                  <a:pt x="10975356" y="5790884"/>
                  <a:pt x="10978374" y="5801555"/>
                </a:cubicBezTo>
                <a:cubicBezTo>
                  <a:pt x="11044797" y="5805112"/>
                  <a:pt x="11096122" y="5726858"/>
                  <a:pt x="11177639" y="5755314"/>
                </a:cubicBezTo>
                <a:cubicBezTo>
                  <a:pt x="11096122" y="5862025"/>
                  <a:pt x="11029702" y="5954508"/>
                  <a:pt x="10917992" y="6004307"/>
                </a:cubicBezTo>
                <a:cubicBezTo>
                  <a:pt x="10827418" y="6043434"/>
                  <a:pt x="10715710" y="6068335"/>
                  <a:pt x="10649289" y="6196388"/>
                </a:cubicBezTo>
                <a:cubicBezTo>
                  <a:pt x="10724768" y="6221287"/>
                  <a:pt x="10782132" y="6189274"/>
                  <a:pt x="10839496" y="6167932"/>
                </a:cubicBezTo>
                <a:cubicBezTo>
                  <a:pt x="10927050" y="6132361"/>
                  <a:pt x="11014605" y="6093234"/>
                  <a:pt x="11102160" y="6057663"/>
                </a:cubicBezTo>
                <a:cubicBezTo>
                  <a:pt x="11135372" y="6043434"/>
                  <a:pt x="11171600" y="6036320"/>
                  <a:pt x="11192734" y="6100347"/>
                </a:cubicBezTo>
                <a:cubicBezTo>
                  <a:pt x="11081026" y="6114575"/>
                  <a:pt x="11014605" y="6199945"/>
                  <a:pt x="10945164" y="6281757"/>
                </a:cubicBezTo>
                <a:cubicBezTo>
                  <a:pt x="10905916" y="6327999"/>
                  <a:pt x="10872705" y="6388469"/>
                  <a:pt x="10803265" y="6367127"/>
                </a:cubicBezTo>
                <a:cubicBezTo>
                  <a:pt x="10767036" y="6356456"/>
                  <a:pt x="10742882" y="6388469"/>
                  <a:pt x="10745901" y="6431153"/>
                </a:cubicBezTo>
                <a:cubicBezTo>
                  <a:pt x="10760998" y="6580550"/>
                  <a:pt x="10673442" y="6630349"/>
                  <a:pt x="10582868" y="6658805"/>
                </a:cubicBezTo>
                <a:cubicBezTo>
                  <a:pt x="10450026" y="6701489"/>
                  <a:pt x="10332280" y="6786859"/>
                  <a:pt x="10208496" y="6858000"/>
                </a:cubicBezTo>
                <a:lnTo>
                  <a:pt x="7272221" y="6858000"/>
                </a:lnTo>
                <a:lnTo>
                  <a:pt x="6362810" y="6858000"/>
                </a:lnTo>
                <a:lnTo>
                  <a:pt x="6139260" y="6858000"/>
                </a:lnTo>
                <a:lnTo>
                  <a:pt x="4282294" y="6858000"/>
                </a:lnTo>
                <a:lnTo>
                  <a:pt x="4114800" y="6858000"/>
                </a:lnTo>
                <a:lnTo>
                  <a:pt x="4038600" y="6858000"/>
                </a:lnTo>
                <a:lnTo>
                  <a:pt x="0" y="6858000"/>
                </a:lnTo>
                <a:close/>
              </a:path>
            </a:pathLst>
          </a:custGeom>
        </p:spPr>
      </p:pic>
      <p:sp>
        <p:nvSpPr>
          <p:cNvPr id="10" name="Title 9">
            <a:extLst>
              <a:ext uri="{FF2B5EF4-FFF2-40B4-BE49-F238E27FC236}">
                <a16:creationId xmlns:a16="http://schemas.microsoft.com/office/drawing/2014/main" id="{381CC9E8-482C-405C-9715-3759D15BA9DE}"/>
              </a:ext>
            </a:extLst>
          </p:cNvPr>
          <p:cNvSpPr>
            <a:spLocks noGrp="1"/>
          </p:cNvSpPr>
          <p:nvPr>
            <p:ph type="title"/>
          </p:nvPr>
        </p:nvSpPr>
        <p:spPr/>
        <p:txBody>
          <a:bodyPr>
            <a:normAutofit/>
          </a:bodyPr>
          <a:lstStyle/>
          <a:p>
            <a:r>
              <a:rPr lang="en-US" sz="4600" b="1" dirty="0">
                <a:latin typeface="Calibri Light"/>
                <a:cs typeface="Calibri Light"/>
              </a:rPr>
              <a:t>SEJM CZTEROLETNI</a:t>
            </a:r>
          </a:p>
        </p:txBody>
      </p:sp>
      <p:sp>
        <p:nvSpPr>
          <p:cNvPr id="3" name="Content Placeholder 2">
            <a:extLst>
              <a:ext uri="{FF2B5EF4-FFF2-40B4-BE49-F238E27FC236}">
                <a16:creationId xmlns:a16="http://schemas.microsoft.com/office/drawing/2014/main" id="{31A18E53-FF25-41D8-9420-CE82179867C4}"/>
              </a:ext>
            </a:extLst>
          </p:cNvPr>
          <p:cNvSpPr>
            <a:spLocks noGrp="1"/>
          </p:cNvSpPr>
          <p:nvPr>
            <p:ph idx="1"/>
          </p:nvPr>
        </p:nvSpPr>
        <p:spPr/>
        <p:txBody>
          <a:bodyPr vert="horz" lIns="91440" tIns="45720" rIns="91440" bIns="45720" rtlCol="0">
            <a:normAutofit/>
          </a:bodyPr>
          <a:lstStyle/>
          <a:p>
            <a:pPr marL="0" indent="0">
              <a:buNone/>
            </a:pPr>
            <a:r>
              <a:rPr lang="en-US" sz="2000"/>
              <a:t>                                         </a:t>
            </a:r>
            <a:endParaRPr lang="en-US" sz="2000" b="1"/>
          </a:p>
        </p:txBody>
      </p:sp>
      <p:sp>
        <p:nvSpPr>
          <p:cNvPr id="6" name="TextBox 5">
            <a:extLst>
              <a:ext uri="{FF2B5EF4-FFF2-40B4-BE49-F238E27FC236}">
                <a16:creationId xmlns:a16="http://schemas.microsoft.com/office/drawing/2014/main" id="{0EBB0B12-9904-4AD0-A3B9-037288FA4039}"/>
              </a:ext>
            </a:extLst>
          </p:cNvPr>
          <p:cNvSpPr txBox="1"/>
          <p:nvPr/>
        </p:nvSpPr>
        <p:spPr>
          <a:xfrm>
            <a:off x="324212" y="1308059"/>
            <a:ext cx="5742974"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sz="2200" b="1" i="1" u="sng" dirty="0">
                <a:latin typeface="Calibri"/>
                <a:ea typeface="+mn-lt"/>
                <a:cs typeface="+mn-lt"/>
              </a:rPr>
              <a:t>Sejm Czteroletni</a:t>
            </a:r>
            <a:r>
              <a:rPr lang="pl-PL" sz="2200" b="1" i="1" dirty="0">
                <a:latin typeface="Calibri"/>
                <a:ea typeface="+mn-lt"/>
                <a:cs typeface="+mn-lt"/>
              </a:rPr>
              <a:t> (Sejm Wielki) - Sejm zwyczajny zwołany w 1788 roku w Warszawie za zgodą cesarzowej Rosji Katarzyny II, która umożliwiła królowi Poniatowskiemu przeprowadzenie reform niezbędnych w państwie.</a:t>
            </a:r>
          </a:p>
          <a:p>
            <a:r>
              <a:rPr lang="pl-PL" sz="2200" b="1" i="1" dirty="0">
                <a:latin typeface="Calibri"/>
                <a:cs typeface="Calibri"/>
              </a:rPr>
              <a:t>Marszałkami Sejmu zostali:</a:t>
            </a:r>
          </a:p>
          <a:p>
            <a:endParaRPr lang="pl-PL" sz="2200" b="1">
              <a:latin typeface="Arial Narrow"/>
              <a:cs typeface="Calibri"/>
            </a:endParaRPr>
          </a:p>
          <a:p>
            <a:endParaRPr lang="pl-PL" sz="2200" b="1">
              <a:latin typeface="Arial Narrow"/>
              <a:cs typeface="Calibri"/>
            </a:endParaRPr>
          </a:p>
        </p:txBody>
      </p:sp>
      <p:pic>
        <p:nvPicPr>
          <p:cNvPr id="7" name="Picture 7" descr="A picture containing altar, old, several&#10;&#10;Description automatically generated">
            <a:extLst>
              <a:ext uri="{FF2B5EF4-FFF2-40B4-BE49-F238E27FC236}">
                <a16:creationId xmlns:a16="http://schemas.microsoft.com/office/drawing/2014/main" id="{BE3EA554-34C2-4D34-82A7-36CE85257B14}"/>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7549983" y="100631"/>
            <a:ext cx="4316565" cy="3454410"/>
          </a:xfrm>
          <a:prstGeom prst="rect">
            <a:avLst/>
          </a:prstGeom>
        </p:spPr>
      </p:pic>
      <p:pic>
        <p:nvPicPr>
          <p:cNvPr id="2" name="Picture 3" descr="A picture containing text&#10;&#10;Description automatically generated">
            <a:extLst>
              <a:ext uri="{FF2B5EF4-FFF2-40B4-BE49-F238E27FC236}">
                <a16:creationId xmlns:a16="http://schemas.microsoft.com/office/drawing/2014/main" id="{F8EE5888-98BB-FF8D-E769-9B804743E5D8}"/>
              </a:ext>
            </a:extLst>
          </p:cNvPr>
          <p:cNvPicPr>
            <a:picLocks noChangeAspect="1"/>
          </p:cNvPicPr>
          <p:nvPr/>
        </p:nvPicPr>
        <p:blipFill>
          <a:blip r:embed="rId6"/>
          <a:stretch>
            <a:fillRect/>
          </a:stretch>
        </p:blipFill>
        <p:spPr>
          <a:xfrm>
            <a:off x="1535694" y="4054697"/>
            <a:ext cx="1510256" cy="2023159"/>
          </a:xfrm>
          <a:prstGeom prst="rect">
            <a:avLst/>
          </a:prstGeom>
        </p:spPr>
      </p:pic>
      <p:sp>
        <p:nvSpPr>
          <p:cNvPr id="4" name="TextBox 3">
            <a:extLst>
              <a:ext uri="{FF2B5EF4-FFF2-40B4-BE49-F238E27FC236}">
                <a16:creationId xmlns:a16="http://schemas.microsoft.com/office/drawing/2014/main" id="{81409BB3-B5E9-072B-89A1-70128555FC0B}"/>
              </a:ext>
            </a:extLst>
          </p:cNvPr>
          <p:cNvSpPr txBox="1"/>
          <p:nvPr/>
        </p:nvSpPr>
        <p:spPr>
          <a:xfrm>
            <a:off x="1335159" y="6080307"/>
            <a:ext cx="274319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i="1">
                <a:latin typeface="Arial Nova"/>
                <a:cs typeface="Calibri"/>
              </a:rPr>
              <a:t>STANISŁAW MAŁACHOWSKI</a:t>
            </a:r>
          </a:p>
        </p:txBody>
      </p:sp>
      <p:pic>
        <p:nvPicPr>
          <p:cNvPr id="8" name="Picture 8">
            <a:extLst>
              <a:ext uri="{FF2B5EF4-FFF2-40B4-BE49-F238E27FC236}">
                <a16:creationId xmlns:a16="http://schemas.microsoft.com/office/drawing/2014/main" id="{ADF2AD6E-6D8E-501A-B354-428295F1ED7C}"/>
              </a:ext>
            </a:extLst>
          </p:cNvPr>
          <p:cNvPicPr>
            <a:picLocks noChangeAspect="1"/>
          </p:cNvPicPr>
          <p:nvPr/>
        </p:nvPicPr>
        <p:blipFill>
          <a:blip r:embed="rId7"/>
          <a:stretch>
            <a:fillRect/>
          </a:stretch>
        </p:blipFill>
        <p:spPr>
          <a:xfrm>
            <a:off x="4885127" y="3708094"/>
            <a:ext cx="1577172" cy="2004712"/>
          </a:xfrm>
          <a:prstGeom prst="rect">
            <a:avLst/>
          </a:prstGeom>
        </p:spPr>
      </p:pic>
      <p:sp>
        <p:nvSpPr>
          <p:cNvPr id="9" name="TextBox 8">
            <a:extLst>
              <a:ext uri="{FF2B5EF4-FFF2-40B4-BE49-F238E27FC236}">
                <a16:creationId xmlns:a16="http://schemas.microsoft.com/office/drawing/2014/main" id="{13F4502E-94A3-39CC-82CF-A179326972CD}"/>
              </a:ext>
            </a:extLst>
          </p:cNvPr>
          <p:cNvSpPr txBox="1"/>
          <p:nvPr/>
        </p:nvSpPr>
        <p:spPr>
          <a:xfrm>
            <a:off x="4481452" y="5716085"/>
            <a:ext cx="274319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i="1">
                <a:latin typeface="Arial Nova"/>
                <a:cs typeface="Calibri"/>
              </a:rPr>
              <a:t>KAZIMIERZ NESTOR SAPIEHA</a:t>
            </a:r>
          </a:p>
        </p:txBody>
      </p:sp>
    </p:spTree>
    <p:extLst>
      <p:ext uri="{BB962C8B-B14F-4D97-AF65-F5344CB8AC3E}">
        <p14:creationId xmlns:p14="http://schemas.microsoft.com/office/powerpoint/2010/main" val="11251376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381CC9E8-482C-405C-9715-3759D15BA9DE}"/>
              </a:ext>
            </a:extLst>
          </p:cNvPr>
          <p:cNvSpPr>
            <a:spLocks noGrp="1"/>
          </p:cNvSpPr>
          <p:nvPr>
            <p:ph type="title"/>
          </p:nvPr>
        </p:nvSpPr>
        <p:spPr>
          <a:xfrm>
            <a:off x="6786403" y="335276"/>
            <a:ext cx="4375586" cy="1325563"/>
          </a:xfrm>
        </p:spPr>
        <p:txBody>
          <a:bodyPr>
            <a:normAutofit/>
          </a:bodyPr>
          <a:lstStyle/>
          <a:p>
            <a:r>
              <a:rPr lang="en-US" sz="4100" b="1" dirty="0">
                <a:latin typeface="Calibri Light"/>
                <a:cs typeface="Calibri Light"/>
              </a:rPr>
              <a:t>DZIAŁACZE SEJMU CZTEROLETNIEGO</a:t>
            </a:r>
          </a:p>
        </p:txBody>
      </p:sp>
      <p:sp>
        <p:nvSpPr>
          <p:cNvPr id="15" name="Freeform: Shape 14">
            <a:extLst>
              <a:ext uri="{FF2B5EF4-FFF2-40B4-BE49-F238E27FC236}">
                <a16:creationId xmlns:a16="http://schemas.microsoft.com/office/drawing/2014/main" id="{0ED52484-C939-4951-85D6-79046BBC64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67397" cy="3481744"/>
          </a:xfrm>
          <a:custGeom>
            <a:avLst/>
            <a:gdLst>
              <a:gd name="connsiteX0" fmla="*/ 0 w 4067397"/>
              <a:gd name="connsiteY0" fmla="*/ 0 h 3481744"/>
              <a:gd name="connsiteX1" fmla="*/ 3741230 w 4067397"/>
              <a:gd name="connsiteY1" fmla="*/ 0 h 3481744"/>
              <a:gd name="connsiteX2" fmla="*/ 3789282 w 4067397"/>
              <a:gd name="connsiteY2" fmla="*/ 79096 h 3481744"/>
              <a:gd name="connsiteX3" fmla="*/ 4067397 w 4067397"/>
              <a:gd name="connsiteY3" fmla="*/ 1177456 h 3481744"/>
              <a:gd name="connsiteX4" fmla="*/ 1763109 w 4067397"/>
              <a:gd name="connsiteY4" fmla="*/ 3481744 h 3481744"/>
              <a:gd name="connsiteX5" fmla="*/ 133731 w 4067397"/>
              <a:gd name="connsiteY5" fmla="*/ 2806834 h 3481744"/>
              <a:gd name="connsiteX6" fmla="*/ 0 w 4067397"/>
              <a:gd name="connsiteY6" fmla="*/ 2659692 h 3481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67397" h="3481744">
                <a:moveTo>
                  <a:pt x="0" y="0"/>
                </a:moveTo>
                <a:lnTo>
                  <a:pt x="3741230" y="0"/>
                </a:lnTo>
                <a:lnTo>
                  <a:pt x="3789282" y="79096"/>
                </a:lnTo>
                <a:cubicBezTo>
                  <a:pt x="3966649" y="405598"/>
                  <a:pt x="4067397" y="779761"/>
                  <a:pt x="4067397" y="1177456"/>
                </a:cubicBezTo>
                <a:cubicBezTo>
                  <a:pt x="4067397" y="2450079"/>
                  <a:pt x="3035732" y="3481744"/>
                  <a:pt x="1763109" y="3481744"/>
                </a:cubicBezTo>
                <a:cubicBezTo>
                  <a:pt x="1126798" y="3481744"/>
                  <a:pt x="550726" y="3223828"/>
                  <a:pt x="133731" y="2806834"/>
                </a:cubicBezTo>
                <a:lnTo>
                  <a:pt x="0" y="2659692"/>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123AC743-1CAC-4594-8F81-8E5C1E45B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5804" y="452999"/>
            <a:ext cx="2020824" cy="202082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7" descr="A portrait of a person&#10;&#10;Description automatically generated">
            <a:extLst>
              <a:ext uri="{FF2B5EF4-FFF2-40B4-BE49-F238E27FC236}">
                <a16:creationId xmlns:a16="http://schemas.microsoft.com/office/drawing/2014/main" id="{2A8AB1AB-FC25-409A-BE8A-6A4ED1231285}"/>
              </a:ext>
            </a:extLst>
          </p:cNvPr>
          <p:cNvPicPr>
            <a:picLocks noChangeAspect="1"/>
          </p:cNvPicPr>
          <p:nvPr/>
        </p:nvPicPr>
        <p:blipFill rotWithShape="1">
          <a:blip r:embed="rId2"/>
          <a:srcRect r="-2" b="22008"/>
          <a:stretch/>
        </p:blipFill>
        <p:spPr>
          <a:xfrm>
            <a:off x="9513536" y="2122300"/>
            <a:ext cx="2164272" cy="2173917"/>
          </a:xfrm>
          <a:custGeom>
            <a:avLst/>
            <a:gdLst/>
            <a:ahLst/>
            <a:cxnLst/>
            <a:rect l="l" t="t" r="r" b="b"/>
            <a:pathLst>
              <a:path w="1645920" h="1645920">
                <a:moveTo>
                  <a:pt x="822960" y="0"/>
                </a:moveTo>
                <a:cubicBezTo>
                  <a:pt x="1277468" y="0"/>
                  <a:pt x="1645920" y="368452"/>
                  <a:pt x="1645920" y="822960"/>
                </a:cubicBezTo>
                <a:cubicBezTo>
                  <a:pt x="1645920" y="1277468"/>
                  <a:pt x="1277468" y="1645920"/>
                  <a:pt x="822960" y="1645920"/>
                </a:cubicBezTo>
                <a:cubicBezTo>
                  <a:pt x="368452" y="1645920"/>
                  <a:pt x="0" y="1277468"/>
                  <a:pt x="0" y="822960"/>
                </a:cubicBezTo>
                <a:cubicBezTo>
                  <a:pt x="0" y="368452"/>
                  <a:pt x="368452" y="0"/>
                  <a:pt x="822960" y="0"/>
                </a:cubicBezTo>
                <a:close/>
              </a:path>
            </a:pathLst>
          </a:custGeom>
        </p:spPr>
      </p:pic>
      <p:sp>
        <p:nvSpPr>
          <p:cNvPr id="19" name="Freeform: Shape 18">
            <a:extLst>
              <a:ext uri="{FF2B5EF4-FFF2-40B4-BE49-F238E27FC236}">
                <a16:creationId xmlns:a16="http://schemas.microsoft.com/office/drawing/2014/main" id="{3DF8EA8C-4EAB-49EE-BBAB-78BE910D22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041056"/>
            <a:ext cx="3216344" cy="2816945"/>
          </a:xfrm>
          <a:custGeom>
            <a:avLst/>
            <a:gdLst>
              <a:gd name="connsiteX0" fmla="*/ 1360112 w 3216344"/>
              <a:gd name="connsiteY0" fmla="*/ 0 h 2816945"/>
              <a:gd name="connsiteX1" fmla="*/ 3216344 w 3216344"/>
              <a:gd name="connsiteY1" fmla="*/ 1856232 h 2816945"/>
              <a:gd name="connsiteX2" fmla="*/ 2992307 w 3216344"/>
              <a:gd name="connsiteY2" fmla="*/ 2741023 h 2816945"/>
              <a:gd name="connsiteX3" fmla="*/ 2946183 w 3216344"/>
              <a:gd name="connsiteY3" fmla="*/ 2816945 h 2816945"/>
              <a:gd name="connsiteX4" fmla="*/ 0 w 3216344"/>
              <a:gd name="connsiteY4" fmla="*/ 2816945 h 2816945"/>
              <a:gd name="connsiteX5" fmla="*/ 0 w 3216344"/>
              <a:gd name="connsiteY5" fmla="*/ 596005 h 2816945"/>
              <a:gd name="connsiteX6" fmla="*/ 47558 w 3216344"/>
              <a:gd name="connsiteY6" fmla="*/ 543678 h 2816945"/>
              <a:gd name="connsiteX7" fmla="*/ 1360112 w 3216344"/>
              <a:gd name="connsiteY7" fmla="*/ 0 h 281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6344" h="2816945">
                <a:moveTo>
                  <a:pt x="1360112" y="0"/>
                </a:moveTo>
                <a:cubicBezTo>
                  <a:pt x="2385281" y="0"/>
                  <a:pt x="3216344" y="831063"/>
                  <a:pt x="3216344" y="1856232"/>
                </a:cubicBezTo>
                <a:cubicBezTo>
                  <a:pt x="3216344" y="2176598"/>
                  <a:pt x="3135186" y="2478007"/>
                  <a:pt x="2992307" y="2741023"/>
                </a:cubicBezTo>
                <a:lnTo>
                  <a:pt x="2946183" y="2816945"/>
                </a:lnTo>
                <a:lnTo>
                  <a:pt x="0" y="2816945"/>
                </a:lnTo>
                <a:lnTo>
                  <a:pt x="0" y="596005"/>
                </a:lnTo>
                <a:lnTo>
                  <a:pt x="47558" y="543678"/>
                </a:lnTo>
                <a:cubicBezTo>
                  <a:pt x="383470" y="207766"/>
                  <a:pt x="847528" y="0"/>
                  <a:pt x="1360112"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9973AF05-1CBD-4B57-BB0F-EAEF9F8FB6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80935" y="2871982"/>
            <a:ext cx="2834640" cy="2834640"/>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8">
            <a:extLst>
              <a:ext uri="{FF2B5EF4-FFF2-40B4-BE49-F238E27FC236}">
                <a16:creationId xmlns:a16="http://schemas.microsoft.com/office/drawing/2014/main" id="{B45E2843-9D30-47FF-8504-6EE6C2D75453}"/>
              </a:ext>
            </a:extLst>
          </p:cNvPr>
          <p:cNvPicPr>
            <a:picLocks noChangeAspect="1"/>
          </p:cNvPicPr>
          <p:nvPr/>
        </p:nvPicPr>
        <p:blipFill rotWithShape="1">
          <a:blip r:embed="rId3"/>
          <a:srcRect r="6" b="25004"/>
          <a:stretch/>
        </p:blipFill>
        <p:spPr>
          <a:xfrm>
            <a:off x="5108110" y="2226346"/>
            <a:ext cx="2505456" cy="2505456"/>
          </a:xfrm>
          <a:custGeom>
            <a:avLst/>
            <a:gdLst/>
            <a:ahLst/>
            <a:cxnLst/>
            <a:rect l="l" t="t" r="r" b="b"/>
            <a:pathLst>
              <a:path w="2505456" h="2505456">
                <a:moveTo>
                  <a:pt x="1252728" y="0"/>
                </a:moveTo>
                <a:cubicBezTo>
                  <a:pt x="1944591" y="0"/>
                  <a:pt x="2505456" y="560865"/>
                  <a:pt x="2505456" y="1252728"/>
                </a:cubicBezTo>
                <a:cubicBezTo>
                  <a:pt x="2505456" y="1944591"/>
                  <a:pt x="1944591" y="2505456"/>
                  <a:pt x="1252728" y="2505456"/>
                </a:cubicBezTo>
                <a:cubicBezTo>
                  <a:pt x="560865" y="2505456"/>
                  <a:pt x="0" y="1944591"/>
                  <a:pt x="0" y="1252728"/>
                </a:cubicBezTo>
                <a:cubicBezTo>
                  <a:pt x="0" y="560865"/>
                  <a:pt x="560865" y="0"/>
                  <a:pt x="1252728" y="0"/>
                </a:cubicBezTo>
                <a:close/>
              </a:path>
            </a:pathLst>
          </a:custGeom>
        </p:spPr>
      </p:pic>
      <p:pic>
        <p:nvPicPr>
          <p:cNvPr id="5" name="Picture 11">
            <a:extLst>
              <a:ext uri="{FF2B5EF4-FFF2-40B4-BE49-F238E27FC236}">
                <a16:creationId xmlns:a16="http://schemas.microsoft.com/office/drawing/2014/main" id="{34A83179-F315-4E00-9322-72A73C2BABA7}"/>
              </a:ext>
            </a:extLst>
          </p:cNvPr>
          <p:cNvPicPr>
            <a:picLocks noChangeAspect="1"/>
          </p:cNvPicPr>
          <p:nvPr/>
        </p:nvPicPr>
        <p:blipFill rotWithShape="1">
          <a:blip r:embed="rId4">
            <a:extLst>
              <a:ext uri="{837473B0-CC2E-450A-ABE3-18F120FF3D39}">
                <a1611:picAttrSrcUrl xmlns:a1611="http://schemas.microsoft.com/office/drawing/2016/11/main" r:id="rId5"/>
              </a:ext>
            </a:extLst>
          </a:blip>
          <a:srcRect l="12770" r="13700" b="-3"/>
          <a:stretch/>
        </p:blipFill>
        <p:spPr>
          <a:xfrm>
            <a:off x="20" y="10"/>
            <a:ext cx="3904480" cy="3318836"/>
          </a:xfrm>
          <a:custGeom>
            <a:avLst/>
            <a:gdLst/>
            <a:ahLst/>
            <a:cxnLst/>
            <a:rect l="l" t="t" r="r" b="b"/>
            <a:pathLst>
              <a:path w="3904500" h="3318846">
                <a:moveTo>
                  <a:pt x="0" y="0"/>
                </a:moveTo>
                <a:lnTo>
                  <a:pt x="3550823" y="0"/>
                </a:lnTo>
                <a:lnTo>
                  <a:pt x="3646046" y="156742"/>
                </a:lnTo>
                <a:cubicBezTo>
                  <a:pt x="3810874" y="460163"/>
                  <a:pt x="3904500" y="807876"/>
                  <a:pt x="3904500" y="1177456"/>
                </a:cubicBezTo>
                <a:cubicBezTo>
                  <a:pt x="3904500" y="2360113"/>
                  <a:pt x="2945767" y="3318846"/>
                  <a:pt x="1763110" y="3318846"/>
                </a:cubicBezTo>
                <a:cubicBezTo>
                  <a:pt x="1097866" y="3318846"/>
                  <a:pt x="503472" y="3015497"/>
                  <a:pt x="110709" y="2539579"/>
                </a:cubicBezTo>
                <a:lnTo>
                  <a:pt x="0" y="2391530"/>
                </a:lnTo>
                <a:close/>
              </a:path>
            </a:pathLst>
          </a:custGeom>
        </p:spPr>
      </p:pic>
      <p:pic>
        <p:nvPicPr>
          <p:cNvPr id="2" name="Picture 3">
            <a:extLst>
              <a:ext uri="{FF2B5EF4-FFF2-40B4-BE49-F238E27FC236}">
                <a16:creationId xmlns:a16="http://schemas.microsoft.com/office/drawing/2014/main" id="{5C0C6076-C30D-44F4-BF32-1129801426D3}"/>
              </a:ext>
            </a:extLst>
          </p:cNvPr>
          <p:cNvPicPr>
            <a:picLocks noChangeAspect="1"/>
          </p:cNvPicPr>
          <p:nvPr/>
        </p:nvPicPr>
        <p:blipFill rotWithShape="1">
          <a:blip r:embed="rId6"/>
          <a:srcRect r="1" b="36543"/>
          <a:stretch/>
        </p:blipFill>
        <p:spPr>
          <a:xfrm>
            <a:off x="1" y="4197368"/>
            <a:ext cx="3050387" cy="2654675"/>
          </a:xfrm>
          <a:custGeom>
            <a:avLst/>
            <a:gdLst/>
            <a:ahLst/>
            <a:cxnLst/>
            <a:rect l="l" t="t" r="r" b="b"/>
            <a:pathLst>
              <a:path w="3050387" h="2654675">
                <a:moveTo>
                  <a:pt x="1360112" y="0"/>
                </a:moveTo>
                <a:cubicBezTo>
                  <a:pt x="2293625" y="0"/>
                  <a:pt x="3050387" y="756762"/>
                  <a:pt x="3050387" y="1690275"/>
                </a:cubicBezTo>
                <a:cubicBezTo>
                  <a:pt x="3050387" y="2040343"/>
                  <a:pt x="2943967" y="2365554"/>
                  <a:pt x="2761715" y="2635324"/>
                </a:cubicBezTo>
                <a:lnTo>
                  <a:pt x="2747244" y="2654675"/>
                </a:lnTo>
                <a:lnTo>
                  <a:pt x="0" y="2654675"/>
                </a:lnTo>
                <a:lnTo>
                  <a:pt x="0" y="689742"/>
                </a:lnTo>
                <a:lnTo>
                  <a:pt x="55814" y="615103"/>
                </a:lnTo>
                <a:cubicBezTo>
                  <a:pt x="365835" y="239445"/>
                  <a:pt x="835011" y="0"/>
                  <a:pt x="1360112" y="0"/>
                </a:cubicBezTo>
                <a:close/>
              </a:path>
            </a:pathLst>
          </a:custGeom>
        </p:spPr>
      </p:pic>
      <p:sp>
        <p:nvSpPr>
          <p:cNvPr id="9" name="TextBox 8">
            <a:extLst>
              <a:ext uri="{FF2B5EF4-FFF2-40B4-BE49-F238E27FC236}">
                <a16:creationId xmlns:a16="http://schemas.microsoft.com/office/drawing/2014/main" id="{3F967451-243F-4804-8F2A-F300B0FF1684}"/>
              </a:ext>
            </a:extLst>
          </p:cNvPr>
          <p:cNvSpPr txBox="1"/>
          <p:nvPr/>
        </p:nvSpPr>
        <p:spPr>
          <a:xfrm>
            <a:off x="9791500" y="4293172"/>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i="1" dirty="0">
                <a:cs typeface="Calibri"/>
              </a:rPr>
              <a:t>STANISŁAW STASZIC</a:t>
            </a:r>
          </a:p>
        </p:txBody>
      </p:sp>
      <p:sp>
        <p:nvSpPr>
          <p:cNvPr id="11" name="TextBox 10">
            <a:extLst>
              <a:ext uri="{FF2B5EF4-FFF2-40B4-BE49-F238E27FC236}">
                <a16:creationId xmlns:a16="http://schemas.microsoft.com/office/drawing/2014/main" id="{6866975C-3B93-4F5D-BD53-6F4BE263E1E2}"/>
              </a:ext>
            </a:extLst>
          </p:cNvPr>
          <p:cNvSpPr txBox="1"/>
          <p:nvPr/>
        </p:nvSpPr>
        <p:spPr>
          <a:xfrm>
            <a:off x="6229109" y="478227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i="1" dirty="0">
                <a:latin typeface="Calibri"/>
                <a:cs typeface="Calibri"/>
              </a:rPr>
              <a:t>IGNACY KRASICKI</a:t>
            </a:r>
            <a:endParaRPr lang="en-US" i="1" dirty="0">
              <a:latin typeface="Calibri"/>
              <a:cs typeface="Calibri"/>
            </a:endParaRPr>
          </a:p>
        </p:txBody>
      </p:sp>
      <p:sp>
        <p:nvSpPr>
          <p:cNvPr id="12" name="TextBox 11">
            <a:extLst>
              <a:ext uri="{FF2B5EF4-FFF2-40B4-BE49-F238E27FC236}">
                <a16:creationId xmlns:a16="http://schemas.microsoft.com/office/drawing/2014/main" id="{FCA0DAC4-B06E-4CE5-B0EB-2B637F631613}"/>
              </a:ext>
            </a:extLst>
          </p:cNvPr>
          <p:cNvSpPr txBox="1"/>
          <p:nvPr/>
        </p:nvSpPr>
        <p:spPr>
          <a:xfrm>
            <a:off x="2988198" y="648953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i="1" dirty="0">
                <a:latin typeface="Calibri"/>
                <a:cs typeface="Calibri"/>
              </a:rPr>
              <a:t>HUGO KOŁŁĄTAJ</a:t>
            </a:r>
          </a:p>
        </p:txBody>
      </p:sp>
    </p:spTree>
    <p:extLst>
      <p:ext uri="{BB962C8B-B14F-4D97-AF65-F5344CB8AC3E}">
        <p14:creationId xmlns:p14="http://schemas.microsoft.com/office/powerpoint/2010/main" val="400446545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11">
            <a:extLst>
              <a:ext uri="{FF2B5EF4-FFF2-40B4-BE49-F238E27FC236}">
                <a16:creationId xmlns:a16="http://schemas.microsoft.com/office/drawing/2014/main" id="{34A83179-F315-4E00-9322-72A73C2BABA7}"/>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3408" r="1" b="4095"/>
          <a:stretch/>
        </p:blipFill>
        <p:spPr>
          <a:xfrm>
            <a:off x="1" y="10"/>
            <a:ext cx="11862683" cy="6857990"/>
          </a:xfrm>
          <a:custGeom>
            <a:avLst/>
            <a:gdLst/>
            <a:ahLst/>
            <a:cxnLst/>
            <a:rect l="l" t="t" r="r" b="b"/>
            <a:pathLst>
              <a:path w="11862683" h="6858000">
                <a:moveTo>
                  <a:pt x="0" y="0"/>
                </a:moveTo>
                <a:lnTo>
                  <a:pt x="4038600" y="0"/>
                </a:lnTo>
                <a:lnTo>
                  <a:pt x="4114800" y="0"/>
                </a:lnTo>
                <a:lnTo>
                  <a:pt x="4282294" y="0"/>
                </a:lnTo>
                <a:lnTo>
                  <a:pt x="6139260" y="0"/>
                </a:lnTo>
                <a:lnTo>
                  <a:pt x="6362810" y="0"/>
                </a:lnTo>
                <a:lnTo>
                  <a:pt x="7272221" y="0"/>
                </a:lnTo>
                <a:lnTo>
                  <a:pt x="10815342" y="0"/>
                </a:lnTo>
                <a:cubicBezTo>
                  <a:pt x="10709672" y="35571"/>
                  <a:pt x="10607020" y="78255"/>
                  <a:pt x="10501350" y="110269"/>
                </a:cubicBezTo>
                <a:cubicBezTo>
                  <a:pt x="10516447" y="145839"/>
                  <a:pt x="10531542" y="138725"/>
                  <a:pt x="10546639" y="135168"/>
                </a:cubicBezTo>
                <a:cubicBezTo>
                  <a:pt x="10637212" y="120941"/>
                  <a:pt x="10730806" y="110269"/>
                  <a:pt x="10818360" y="71141"/>
                </a:cubicBezTo>
                <a:cubicBezTo>
                  <a:pt x="10839496" y="64027"/>
                  <a:pt x="10863648" y="64027"/>
                  <a:pt x="10872705" y="88927"/>
                </a:cubicBezTo>
                <a:cubicBezTo>
                  <a:pt x="10887801" y="124497"/>
                  <a:pt x="10866668" y="145839"/>
                  <a:pt x="10845532" y="163625"/>
                </a:cubicBezTo>
                <a:cubicBezTo>
                  <a:pt x="10809304" y="195638"/>
                  <a:pt x="10767036" y="188525"/>
                  <a:pt x="10727787" y="192082"/>
                </a:cubicBezTo>
                <a:cubicBezTo>
                  <a:pt x="10619098" y="209867"/>
                  <a:pt x="10567772" y="259665"/>
                  <a:pt x="10543619" y="373491"/>
                </a:cubicBezTo>
                <a:cubicBezTo>
                  <a:pt x="10637212" y="327250"/>
                  <a:pt x="10730806" y="384162"/>
                  <a:pt x="10821380" y="352148"/>
                </a:cubicBezTo>
                <a:cubicBezTo>
                  <a:pt x="10845532" y="345034"/>
                  <a:pt x="10881763" y="355706"/>
                  <a:pt x="10869686" y="394834"/>
                </a:cubicBezTo>
                <a:cubicBezTo>
                  <a:pt x="10857610" y="430405"/>
                  <a:pt x="10818360" y="458860"/>
                  <a:pt x="10887801" y="451747"/>
                </a:cubicBezTo>
                <a:cubicBezTo>
                  <a:pt x="10939127" y="448189"/>
                  <a:pt x="10954222" y="405504"/>
                  <a:pt x="10969318" y="359262"/>
                </a:cubicBezTo>
                <a:cubicBezTo>
                  <a:pt x="10981394" y="334364"/>
                  <a:pt x="11014605" y="320135"/>
                  <a:pt x="11038758" y="334364"/>
                </a:cubicBezTo>
                <a:cubicBezTo>
                  <a:pt x="11068949" y="348592"/>
                  <a:pt x="11059892" y="387720"/>
                  <a:pt x="11059892" y="416176"/>
                </a:cubicBezTo>
                <a:cubicBezTo>
                  <a:pt x="11062912" y="469532"/>
                  <a:pt x="11038758" y="494431"/>
                  <a:pt x="10996491" y="505101"/>
                </a:cubicBezTo>
                <a:cubicBezTo>
                  <a:pt x="10945164" y="519330"/>
                  <a:pt x="10893840" y="537116"/>
                  <a:pt x="10827418" y="558458"/>
                </a:cubicBezTo>
                <a:cubicBezTo>
                  <a:pt x="10899878" y="594028"/>
                  <a:pt x="10954222" y="586915"/>
                  <a:pt x="11008566" y="558458"/>
                </a:cubicBezTo>
                <a:cubicBezTo>
                  <a:pt x="11074988" y="526444"/>
                  <a:pt x="11162542" y="483759"/>
                  <a:pt x="11216886" y="522887"/>
                </a:cubicBezTo>
                <a:cubicBezTo>
                  <a:pt x="11298403" y="579800"/>
                  <a:pt x="11364824" y="544229"/>
                  <a:pt x="11437284" y="533558"/>
                </a:cubicBezTo>
                <a:cubicBezTo>
                  <a:pt x="11588242" y="512216"/>
                  <a:pt x="11494648" y="480203"/>
                  <a:pt x="11645605" y="462417"/>
                </a:cubicBezTo>
                <a:cubicBezTo>
                  <a:pt x="11705988" y="455303"/>
                  <a:pt x="11769390" y="426847"/>
                  <a:pt x="11856944" y="465975"/>
                </a:cubicBezTo>
                <a:cubicBezTo>
                  <a:pt x="11461437" y="672284"/>
                  <a:pt x="11274250" y="658055"/>
                  <a:pt x="10921012" y="910606"/>
                </a:cubicBezTo>
                <a:cubicBezTo>
                  <a:pt x="10936107" y="935506"/>
                  <a:pt x="10951202" y="924835"/>
                  <a:pt x="10966299" y="921277"/>
                </a:cubicBezTo>
                <a:cubicBezTo>
                  <a:pt x="10990452" y="917720"/>
                  <a:pt x="11020644" y="903491"/>
                  <a:pt x="11026682" y="949734"/>
                </a:cubicBezTo>
                <a:cubicBezTo>
                  <a:pt x="11029702" y="985305"/>
                  <a:pt x="11011585" y="1003089"/>
                  <a:pt x="10981394" y="1006647"/>
                </a:cubicBezTo>
                <a:cubicBezTo>
                  <a:pt x="10893840" y="1020875"/>
                  <a:pt x="10815342" y="1070674"/>
                  <a:pt x="10736844" y="1113358"/>
                </a:cubicBezTo>
                <a:cubicBezTo>
                  <a:pt x="10700615" y="1131144"/>
                  <a:pt x="10661366" y="1156043"/>
                  <a:pt x="10676462" y="1220069"/>
                </a:cubicBezTo>
                <a:cubicBezTo>
                  <a:pt x="10706652" y="1237855"/>
                  <a:pt x="10727787" y="1212955"/>
                  <a:pt x="10751940" y="1209399"/>
                </a:cubicBezTo>
                <a:cubicBezTo>
                  <a:pt x="10776093" y="1205842"/>
                  <a:pt x="10833457" y="1220069"/>
                  <a:pt x="10818360" y="1230741"/>
                </a:cubicBezTo>
                <a:cubicBezTo>
                  <a:pt x="10748920" y="1269868"/>
                  <a:pt x="10875724" y="1365909"/>
                  <a:pt x="10791190" y="1365909"/>
                </a:cubicBezTo>
                <a:cubicBezTo>
                  <a:pt x="10652309" y="1365909"/>
                  <a:pt x="10576830" y="1536647"/>
                  <a:pt x="10443988" y="1540204"/>
                </a:cubicBezTo>
                <a:cubicBezTo>
                  <a:pt x="10422854" y="1540204"/>
                  <a:pt x="10413797" y="1572219"/>
                  <a:pt x="10413797" y="1597117"/>
                </a:cubicBezTo>
                <a:cubicBezTo>
                  <a:pt x="10413797" y="1629132"/>
                  <a:pt x="10434930" y="1632688"/>
                  <a:pt x="10456064" y="1636245"/>
                </a:cubicBezTo>
                <a:cubicBezTo>
                  <a:pt x="10489275" y="1639802"/>
                  <a:pt x="10525504" y="1597117"/>
                  <a:pt x="10567772" y="1657587"/>
                </a:cubicBezTo>
                <a:cubicBezTo>
                  <a:pt x="10489275" y="1693158"/>
                  <a:pt x="10407758" y="1728729"/>
                  <a:pt x="10410777" y="1849668"/>
                </a:cubicBezTo>
                <a:cubicBezTo>
                  <a:pt x="10410777" y="1881683"/>
                  <a:pt x="10377566" y="1895910"/>
                  <a:pt x="10353413" y="1903025"/>
                </a:cubicBezTo>
                <a:cubicBezTo>
                  <a:pt x="10311146" y="1917252"/>
                  <a:pt x="10277935" y="1938595"/>
                  <a:pt x="10253782" y="1984836"/>
                </a:cubicBezTo>
                <a:cubicBezTo>
                  <a:pt x="10253782" y="1995507"/>
                  <a:pt x="10253782" y="2002622"/>
                  <a:pt x="10253782" y="2013292"/>
                </a:cubicBezTo>
                <a:cubicBezTo>
                  <a:pt x="10259820" y="2123562"/>
                  <a:pt x="10320202" y="2120004"/>
                  <a:pt x="10386624" y="2102219"/>
                </a:cubicBezTo>
                <a:cubicBezTo>
                  <a:pt x="10465122" y="2080877"/>
                  <a:pt x="10543619" y="2038192"/>
                  <a:pt x="10628156" y="2077320"/>
                </a:cubicBezTo>
                <a:cubicBezTo>
                  <a:pt x="10510408" y="2130676"/>
                  <a:pt x="10380586" y="2134233"/>
                  <a:pt x="10271896" y="2208931"/>
                </a:cubicBezTo>
                <a:cubicBezTo>
                  <a:pt x="10676462" y="2223159"/>
                  <a:pt x="11032720" y="1984836"/>
                  <a:pt x="11425208" y="1892353"/>
                </a:cubicBezTo>
                <a:cubicBezTo>
                  <a:pt x="11413131" y="1952823"/>
                  <a:pt x="11379920" y="1967051"/>
                  <a:pt x="11352748" y="1974165"/>
                </a:cubicBezTo>
                <a:cubicBezTo>
                  <a:pt x="11207830" y="2020407"/>
                  <a:pt x="11081026" y="2112891"/>
                  <a:pt x="10948184" y="2191146"/>
                </a:cubicBezTo>
                <a:cubicBezTo>
                  <a:pt x="10893840" y="2223159"/>
                  <a:pt x="10854590" y="2258731"/>
                  <a:pt x="10833457" y="2326314"/>
                </a:cubicBezTo>
                <a:cubicBezTo>
                  <a:pt x="10815342" y="2390340"/>
                  <a:pt x="10779112" y="2418796"/>
                  <a:pt x="10712690" y="2401012"/>
                </a:cubicBezTo>
                <a:cubicBezTo>
                  <a:pt x="10658346" y="2386784"/>
                  <a:pt x="10600982" y="2393898"/>
                  <a:pt x="10543619" y="2401012"/>
                </a:cubicBezTo>
                <a:cubicBezTo>
                  <a:pt x="10480218" y="2408126"/>
                  <a:pt x="10407758" y="2479267"/>
                  <a:pt x="10422854" y="2518395"/>
                </a:cubicBezTo>
                <a:cubicBezTo>
                  <a:pt x="10453044" y="2582422"/>
                  <a:pt x="10504370" y="2550408"/>
                  <a:pt x="10546639" y="2543294"/>
                </a:cubicBezTo>
                <a:cubicBezTo>
                  <a:pt x="10597964" y="2536181"/>
                  <a:pt x="10691556" y="2518395"/>
                  <a:pt x="10691556" y="2525509"/>
                </a:cubicBezTo>
                <a:cubicBezTo>
                  <a:pt x="10724768" y="2685576"/>
                  <a:pt x="10800246" y="2564636"/>
                  <a:pt x="10854590" y="2564636"/>
                </a:cubicBezTo>
                <a:cubicBezTo>
                  <a:pt x="10905916" y="2564636"/>
                  <a:pt x="10957241" y="2546851"/>
                  <a:pt x="11005548" y="2532623"/>
                </a:cubicBezTo>
                <a:cubicBezTo>
                  <a:pt x="11068949" y="2514837"/>
                  <a:pt x="11126312" y="2546851"/>
                  <a:pt x="11186696" y="2553965"/>
                </a:cubicBezTo>
                <a:cubicBezTo>
                  <a:pt x="11241040" y="2561080"/>
                  <a:pt x="11210850" y="2653563"/>
                  <a:pt x="11244060" y="2692689"/>
                </a:cubicBezTo>
                <a:cubicBezTo>
                  <a:pt x="11250097" y="2703362"/>
                  <a:pt x="11256136" y="2703362"/>
                  <a:pt x="11262174" y="2703362"/>
                </a:cubicBezTo>
                <a:cubicBezTo>
                  <a:pt x="11280289" y="2980812"/>
                  <a:pt x="11597299" y="2913227"/>
                  <a:pt x="11597299" y="2923898"/>
                </a:cubicBezTo>
                <a:cubicBezTo>
                  <a:pt x="11624471" y="2941684"/>
                  <a:pt x="11657682" y="2899000"/>
                  <a:pt x="11690892" y="2941684"/>
                </a:cubicBezTo>
                <a:cubicBezTo>
                  <a:pt x="11548993" y="3137322"/>
                  <a:pt x="11331614" y="3183563"/>
                  <a:pt x="11138390" y="3329402"/>
                </a:cubicBezTo>
                <a:cubicBezTo>
                  <a:pt x="11298403" y="3379202"/>
                  <a:pt x="11391998" y="3208463"/>
                  <a:pt x="11509744" y="3229805"/>
                </a:cubicBezTo>
                <a:cubicBezTo>
                  <a:pt x="11567107" y="3283162"/>
                  <a:pt x="11395016" y="3368530"/>
                  <a:pt x="11561068" y="3393429"/>
                </a:cubicBezTo>
                <a:cubicBezTo>
                  <a:pt x="11488610" y="3439672"/>
                  <a:pt x="11437284" y="3485914"/>
                  <a:pt x="11385959" y="3539269"/>
                </a:cubicBezTo>
                <a:cubicBezTo>
                  <a:pt x="11298403" y="3635309"/>
                  <a:pt x="11280289" y="3699337"/>
                  <a:pt x="11322556" y="3827390"/>
                </a:cubicBezTo>
                <a:cubicBezTo>
                  <a:pt x="11349730" y="3912759"/>
                  <a:pt x="11388978" y="3991015"/>
                  <a:pt x="11352748" y="4090612"/>
                </a:cubicBezTo>
                <a:cubicBezTo>
                  <a:pt x="11328595" y="4158196"/>
                  <a:pt x="11337653" y="4204438"/>
                  <a:pt x="11428226" y="4172424"/>
                </a:cubicBezTo>
                <a:cubicBezTo>
                  <a:pt x="11524840" y="4140411"/>
                  <a:pt x="11561068" y="4200882"/>
                  <a:pt x="11536915" y="4321821"/>
                </a:cubicBezTo>
                <a:cubicBezTo>
                  <a:pt x="11521821" y="4400076"/>
                  <a:pt x="11536915" y="4424975"/>
                  <a:pt x="11603338" y="4414305"/>
                </a:cubicBezTo>
                <a:cubicBezTo>
                  <a:pt x="11675796" y="4403633"/>
                  <a:pt x="11745236" y="4353835"/>
                  <a:pt x="11835811" y="4378734"/>
                </a:cubicBezTo>
                <a:cubicBezTo>
                  <a:pt x="11763352" y="4521016"/>
                  <a:pt x="11609374" y="4478331"/>
                  <a:pt x="11524840" y="4613499"/>
                </a:cubicBezTo>
                <a:cubicBezTo>
                  <a:pt x="11624471" y="4613499"/>
                  <a:pt x="11702969" y="4613499"/>
                  <a:pt x="11775427" y="4585042"/>
                </a:cubicBezTo>
                <a:cubicBezTo>
                  <a:pt x="11805619" y="4574373"/>
                  <a:pt x="11838830" y="4560144"/>
                  <a:pt x="11856944" y="4602828"/>
                </a:cubicBezTo>
                <a:cubicBezTo>
                  <a:pt x="11878080" y="4652628"/>
                  <a:pt x="11835811" y="4670412"/>
                  <a:pt x="11811658" y="4677526"/>
                </a:cubicBezTo>
                <a:cubicBezTo>
                  <a:pt x="11742216" y="4702425"/>
                  <a:pt x="11687874" y="4759339"/>
                  <a:pt x="11627490" y="4805580"/>
                </a:cubicBezTo>
                <a:cubicBezTo>
                  <a:pt x="11497668" y="4905177"/>
                  <a:pt x="11355767" y="4990547"/>
                  <a:pt x="11247078" y="5154171"/>
                </a:cubicBezTo>
                <a:cubicBezTo>
                  <a:pt x="11382940" y="5111487"/>
                  <a:pt x="11485590" y="5011889"/>
                  <a:pt x="11615414" y="4994104"/>
                </a:cubicBezTo>
                <a:cubicBezTo>
                  <a:pt x="11503704" y="5143500"/>
                  <a:pt x="11361806" y="5243097"/>
                  <a:pt x="11228964" y="5353367"/>
                </a:cubicBezTo>
                <a:cubicBezTo>
                  <a:pt x="11189714" y="5385379"/>
                  <a:pt x="11150466" y="5406721"/>
                  <a:pt x="11144428" y="5474306"/>
                </a:cubicBezTo>
                <a:cubicBezTo>
                  <a:pt x="11126312" y="5605917"/>
                  <a:pt x="11078008" y="5712629"/>
                  <a:pt x="10969318" y="5769542"/>
                </a:cubicBezTo>
                <a:cubicBezTo>
                  <a:pt x="10969318" y="5769542"/>
                  <a:pt x="10975356" y="5790884"/>
                  <a:pt x="10978374" y="5801555"/>
                </a:cubicBezTo>
                <a:cubicBezTo>
                  <a:pt x="11044797" y="5805112"/>
                  <a:pt x="11096122" y="5726858"/>
                  <a:pt x="11177639" y="5755314"/>
                </a:cubicBezTo>
                <a:cubicBezTo>
                  <a:pt x="11096122" y="5862025"/>
                  <a:pt x="11029702" y="5954508"/>
                  <a:pt x="10917992" y="6004307"/>
                </a:cubicBezTo>
                <a:cubicBezTo>
                  <a:pt x="10827418" y="6043434"/>
                  <a:pt x="10715710" y="6068335"/>
                  <a:pt x="10649289" y="6196388"/>
                </a:cubicBezTo>
                <a:cubicBezTo>
                  <a:pt x="10724768" y="6221287"/>
                  <a:pt x="10782132" y="6189274"/>
                  <a:pt x="10839496" y="6167932"/>
                </a:cubicBezTo>
                <a:cubicBezTo>
                  <a:pt x="10927050" y="6132361"/>
                  <a:pt x="11014605" y="6093234"/>
                  <a:pt x="11102160" y="6057663"/>
                </a:cubicBezTo>
                <a:cubicBezTo>
                  <a:pt x="11135372" y="6043434"/>
                  <a:pt x="11171600" y="6036320"/>
                  <a:pt x="11192734" y="6100347"/>
                </a:cubicBezTo>
                <a:cubicBezTo>
                  <a:pt x="11081026" y="6114575"/>
                  <a:pt x="11014605" y="6199945"/>
                  <a:pt x="10945164" y="6281757"/>
                </a:cubicBezTo>
                <a:cubicBezTo>
                  <a:pt x="10905916" y="6327999"/>
                  <a:pt x="10872705" y="6388469"/>
                  <a:pt x="10803265" y="6367127"/>
                </a:cubicBezTo>
                <a:cubicBezTo>
                  <a:pt x="10767036" y="6356456"/>
                  <a:pt x="10742882" y="6388469"/>
                  <a:pt x="10745901" y="6431153"/>
                </a:cubicBezTo>
                <a:cubicBezTo>
                  <a:pt x="10760998" y="6580550"/>
                  <a:pt x="10673442" y="6630349"/>
                  <a:pt x="10582868" y="6658805"/>
                </a:cubicBezTo>
                <a:cubicBezTo>
                  <a:pt x="10450026" y="6701489"/>
                  <a:pt x="10332280" y="6786859"/>
                  <a:pt x="10208496" y="6858000"/>
                </a:cubicBezTo>
                <a:lnTo>
                  <a:pt x="7272221" y="6858000"/>
                </a:lnTo>
                <a:lnTo>
                  <a:pt x="6362810" y="6858000"/>
                </a:lnTo>
                <a:lnTo>
                  <a:pt x="6139260" y="6858000"/>
                </a:lnTo>
                <a:lnTo>
                  <a:pt x="4282294" y="6858000"/>
                </a:lnTo>
                <a:lnTo>
                  <a:pt x="4114800" y="6858000"/>
                </a:lnTo>
                <a:lnTo>
                  <a:pt x="4038600" y="6858000"/>
                </a:lnTo>
                <a:lnTo>
                  <a:pt x="0" y="6858000"/>
                </a:lnTo>
                <a:close/>
              </a:path>
            </a:pathLst>
          </a:custGeom>
        </p:spPr>
      </p:pic>
      <p:sp>
        <p:nvSpPr>
          <p:cNvPr id="10" name="Title 9">
            <a:extLst>
              <a:ext uri="{FF2B5EF4-FFF2-40B4-BE49-F238E27FC236}">
                <a16:creationId xmlns:a16="http://schemas.microsoft.com/office/drawing/2014/main" id="{381CC9E8-482C-405C-9715-3759D15BA9DE}"/>
              </a:ext>
            </a:extLst>
          </p:cNvPr>
          <p:cNvSpPr>
            <a:spLocks noGrp="1"/>
          </p:cNvSpPr>
          <p:nvPr>
            <p:ph type="title"/>
          </p:nvPr>
        </p:nvSpPr>
        <p:spPr/>
        <p:txBody>
          <a:bodyPr/>
          <a:lstStyle/>
          <a:p>
            <a:r>
              <a:rPr lang="en-US" b="1" dirty="0">
                <a:latin typeface="Calibri Light"/>
                <a:cs typeface="Calibri Light"/>
              </a:rPr>
              <a:t>SEJM CZTEROLETNI</a:t>
            </a:r>
          </a:p>
        </p:txBody>
      </p:sp>
      <p:sp>
        <p:nvSpPr>
          <p:cNvPr id="3" name="Content Placeholder 2">
            <a:extLst>
              <a:ext uri="{FF2B5EF4-FFF2-40B4-BE49-F238E27FC236}">
                <a16:creationId xmlns:a16="http://schemas.microsoft.com/office/drawing/2014/main" id="{31A18E53-FF25-41D8-9420-CE82179867C4}"/>
              </a:ext>
            </a:extLst>
          </p:cNvPr>
          <p:cNvSpPr>
            <a:spLocks noGrp="1"/>
          </p:cNvSpPr>
          <p:nvPr>
            <p:ph idx="1"/>
          </p:nvPr>
        </p:nvSpPr>
        <p:spPr/>
        <p:txBody>
          <a:bodyPr vert="horz" lIns="91440" tIns="45720" rIns="91440" bIns="45720" rtlCol="0">
            <a:normAutofit/>
          </a:bodyPr>
          <a:lstStyle/>
          <a:p>
            <a:pPr marL="0" indent="0">
              <a:buNone/>
            </a:pPr>
            <a:r>
              <a:rPr lang="en-US" sz="2000"/>
              <a:t>                                         </a:t>
            </a:r>
            <a:endParaRPr lang="en-US" sz="2000" b="1"/>
          </a:p>
        </p:txBody>
      </p:sp>
      <p:sp>
        <p:nvSpPr>
          <p:cNvPr id="6" name="TextBox 5">
            <a:extLst>
              <a:ext uri="{FF2B5EF4-FFF2-40B4-BE49-F238E27FC236}">
                <a16:creationId xmlns:a16="http://schemas.microsoft.com/office/drawing/2014/main" id="{0EBB0B12-9904-4AD0-A3B9-037288FA4039}"/>
              </a:ext>
            </a:extLst>
          </p:cNvPr>
          <p:cNvSpPr txBox="1"/>
          <p:nvPr/>
        </p:nvSpPr>
        <p:spPr>
          <a:xfrm>
            <a:off x="872480" y="1716937"/>
            <a:ext cx="7953338" cy="44935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sz="2200" b="1" i="1" dirty="0">
                <a:latin typeface="Calibri"/>
                <a:ea typeface="+mn-lt"/>
                <a:cs typeface="+mn-lt"/>
              </a:rPr>
              <a:t>Na początku sejmu posłowie zawiązali konfederację. Oznacza to, że uchwały zapadały większością głosów a liberum veto straciło moc. </a:t>
            </a:r>
            <a:endParaRPr lang="en-US" sz="2200" b="1" i="1">
              <a:latin typeface="Calibri"/>
              <a:cs typeface="Calibri"/>
            </a:endParaRPr>
          </a:p>
          <a:p>
            <a:endParaRPr lang="pl-PL" sz="2200" b="1" i="1" dirty="0">
              <a:ea typeface="+mn-lt"/>
              <a:cs typeface="+mn-lt"/>
            </a:endParaRPr>
          </a:p>
          <a:p>
            <a:endParaRPr lang="pl-PL" sz="2200" b="1" i="1" dirty="0">
              <a:latin typeface="Calibri"/>
              <a:ea typeface="+mn-lt"/>
              <a:cs typeface="+mn-lt"/>
            </a:endParaRPr>
          </a:p>
          <a:p>
            <a:endParaRPr lang="pl-PL" sz="2200" b="1" i="1" dirty="0">
              <a:latin typeface="Calibri"/>
              <a:ea typeface="+mn-lt"/>
              <a:cs typeface="+mn-lt"/>
            </a:endParaRPr>
          </a:p>
          <a:p>
            <a:endParaRPr lang="pl-PL" sz="2200" b="1" i="1" dirty="0">
              <a:latin typeface="Calibri"/>
              <a:ea typeface="+mn-lt"/>
              <a:cs typeface="+mn-lt"/>
            </a:endParaRPr>
          </a:p>
          <a:p>
            <a:endParaRPr lang="pl-PL" sz="2200" b="1" i="1" dirty="0">
              <a:latin typeface="Calibri"/>
              <a:ea typeface="+mn-lt"/>
              <a:cs typeface="+mn-lt"/>
            </a:endParaRPr>
          </a:p>
          <a:p>
            <a:endParaRPr lang="pl-PL" sz="2200" b="1" i="1" dirty="0">
              <a:latin typeface="Calibri"/>
              <a:ea typeface="+mn-lt"/>
              <a:cs typeface="+mn-lt"/>
            </a:endParaRPr>
          </a:p>
          <a:p>
            <a:r>
              <a:rPr lang="pl-PL" sz="2200" b="1" i="1" dirty="0">
                <a:latin typeface="Calibri"/>
                <a:ea typeface="+mn-lt"/>
                <a:cs typeface="+mn-lt"/>
              </a:rPr>
              <a:t>   W czasie trwania Sejmu Walnego, nazwanego później Wielkim powstały 3 stronnictwa:</a:t>
            </a:r>
            <a:endParaRPr lang="pl-PL" sz="2200" b="1" i="1" dirty="0">
              <a:latin typeface="Calibri"/>
              <a:cs typeface="Calibri"/>
            </a:endParaRPr>
          </a:p>
          <a:p>
            <a:r>
              <a:rPr lang="pl-PL" sz="2200" b="1" i="1" dirty="0">
                <a:latin typeface="Calibri"/>
                <a:cs typeface="Calibri"/>
              </a:rPr>
              <a:t>- STRONNICTWO KRÓLEWSKIE</a:t>
            </a:r>
          </a:p>
          <a:p>
            <a:r>
              <a:rPr lang="pl-PL" sz="2200" b="1" i="1" dirty="0">
                <a:latin typeface="Calibri"/>
                <a:cs typeface="Calibri"/>
              </a:rPr>
              <a:t>- STRONNICTWO MAGNACKIE (HETMAŃSKIE)</a:t>
            </a:r>
          </a:p>
          <a:p>
            <a:r>
              <a:rPr lang="pl-PL" sz="2200" b="1" i="1" dirty="0">
                <a:latin typeface="Calibri"/>
                <a:cs typeface="Calibri"/>
              </a:rPr>
              <a:t>- STRONNICTWO PATRIOTYCZNE</a:t>
            </a:r>
          </a:p>
        </p:txBody>
      </p:sp>
    </p:spTree>
    <p:extLst>
      <p:ext uri="{BB962C8B-B14F-4D97-AF65-F5344CB8AC3E}">
        <p14:creationId xmlns:p14="http://schemas.microsoft.com/office/powerpoint/2010/main" val="10880452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526E0BFB-CDF1-4990-8C11-AC849311E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11">
            <a:extLst>
              <a:ext uri="{FF2B5EF4-FFF2-40B4-BE49-F238E27FC236}">
                <a16:creationId xmlns:a16="http://schemas.microsoft.com/office/drawing/2014/main" id="{34A83179-F315-4E00-9322-72A73C2BABA7}"/>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26787" t="6533" r="2" b="795"/>
          <a:stretch/>
        </p:blipFill>
        <p:spPr>
          <a:xfrm>
            <a:off x="-3" y="10"/>
            <a:ext cx="8668512" cy="6857990"/>
          </a:xfrm>
          <a:prstGeom prst="rect">
            <a:avLst/>
          </a:prstGeom>
        </p:spPr>
      </p:pic>
      <p:sp>
        <p:nvSpPr>
          <p:cNvPr id="45" name="Rectangle 44">
            <a:extLst>
              <a:ext uri="{FF2B5EF4-FFF2-40B4-BE49-F238E27FC236}">
                <a16:creationId xmlns:a16="http://schemas.microsoft.com/office/drawing/2014/main" id="{6069A1F8-9BEB-4786-9694-FC48B2D75D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788244" y="0"/>
            <a:ext cx="9403756" cy="6858000"/>
          </a:xfrm>
          <a:prstGeom prst="rect">
            <a:avLst/>
          </a:prstGeom>
          <a:gradFill>
            <a:gsLst>
              <a:gs pos="58000">
                <a:schemeClr val="bg1"/>
              </a:gs>
              <a:gs pos="30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id="{381CC9E8-482C-405C-9715-3759D15BA9DE}"/>
              </a:ext>
            </a:extLst>
          </p:cNvPr>
          <p:cNvSpPr>
            <a:spLocks noGrp="1"/>
          </p:cNvSpPr>
          <p:nvPr>
            <p:ph type="title" idx="4294967295"/>
          </p:nvPr>
        </p:nvSpPr>
        <p:spPr>
          <a:xfrm>
            <a:off x="7125183" y="-1115409"/>
            <a:ext cx="5065081" cy="3204134"/>
          </a:xfrm>
        </p:spPr>
        <p:txBody>
          <a:bodyPr vert="horz" lIns="91440" tIns="45720" rIns="91440" bIns="45720" rtlCol="0" anchor="b">
            <a:normAutofit/>
          </a:bodyPr>
          <a:lstStyle/>
          <a:p>
            <a:r>
              <a:rPr lang="en-US" sz="4800" b="1" dirty="0">
                <a:latin typeface="Calibri Light"/>
                <a:cs typeface="Calibri Light"/>
              </a:rPr>
              <a:t>STRONNICTWO KRÓLEWSKIE</a:t>
            </a:r>
          </a:p>
        </p:txBody>
      </p:sp>
      <p:sp>
        <p:nvSpPr>
          <p:cNvPr id="3" name="Content Placeholder 2">
            <a:extLst>
              <a:ext uri="{FF2B5EF4-FFF2-40B4-BE49-F238E27FC236}">
                <a16:creationId xmlns:a16="http://schemas.microsoft.com/office/drawing/2014/main" id="{31A18E53-FF25-41D8-9420-CE82179867C4}"/>
              </a:ext>
            </a:extLst>
          </p:cNvPr>
          <p:cNvSpPr>
            <a:spLocks noGrp="1"/>
          </p:cNvSpPr>
          <p:nvPr>
            <p:ph idx="4294967295"/>
          </p:nvPr>
        </p:nvSpPr>
        <p:spPr>
          <a:xfrm>
            <a:off x="7848600" y="4872922"/>
            <a:ext cx="4023360" cy="1208141"/>
          </a:xfrm>
        </p:spPr>
        <p:txBody>
          <a:bodyPr vert="horz" lIns="91440" tIns="45720" rIns="91440" bIns="45720" rtlCol="0">
            <a:normAutofit/>
          </a:bodyPr>
          <a:lstStyle/>
          <a:p>
            <a:pPr marL="0" indent="0">
              <a:buNone/>
            </a:pPr>
            <a:r>
              <a:rPr lang="en-US" sz="2000"/>
              <a:t>      </a:t>
            </a:r>
          </a:p>
        </p:txBody>
      </p:sp>
      <p:sp>
        <p:nvSpPr>
          <p:cNvPr id="47" name="Rectangle 46">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9" name="Rectangle 4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7A3AE96-2FE9-D02A-65FE-0B4EC391CD3A}"/>
              </a:ext>
            </a:extLst>
          </p:cNvPr>
          <p:cNvSpPr txBox="1"/>
          <p:nvPr/>
        </p:nvSpPr>
        <p:spPr>
          <a:xfrm>
            <a:off x="444237" y="3568929"/>
            <a:ext cx="6489561"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b="1" i="1" noProof="1">
                <a:latin typeface="Calibri"/>
                <a:ea typeface="+mn-lt"/>
                <a:cs typeface="+mn-lt"/>
              </a:rPr>
              <a:t>Opowiadało się za podtrzymaniem silnych związków oraz zawiązania trwałego sojuszu z Rosją. Prymas Michał Poniatowski i kanclerz Jacek Małachowski wiernie wspierali króla Stanisława Augusta Poniatowskiego, czego efektem były dążenia do wzmocnienia jego władzy, a wręcz rozszerzenia wpływów w kraju. Celem stronnictwa było zwiększenie armii z 12 tys. do 100 tys.</a:t>
            </a:r>
            <a:endParaRPr lang="pl-PL" b="1" i="1" noProof="1">
              <a:latin typeface="Calibri"/>
              <a:cs typeface="Calibri"/>
            </a:endParaRPr>
          </a:p>
        </p:txBody>
      </p:sp>
      <p:pic>
        <p:nvPicPr>
          <p:cNvPr id="4" name="Picture 5" descr="A picture containing Teams&#10;&#10;Description automatically generated">
            <a:extLst>
              <a:ext uri="{FF2B5EF4-FFF2-40B4-BE49-F238E27FC236}">
                <a16:creationId xmlns:a16="http://schemas.microsoft.com/office/drawing/2014/main" id="{F9D35EA1-3E9C-DEE4-7679-AE677C191B70}"/>
              </a:ext>
            </a:extLst>
          </p:cNvPr>
          <p:cNvPicPr>
            <a:picLocks noChangeAspect="1"/>
          </p:cNvPicPr>
          <p:nvPr/>
        </p:nvPicPr>
        <p:blipFill>
          <a:blip r:embed="rId4"/>
          <a:stretch>
            <a:fillRect/>
          </a:stretch>
        </p:blipFill>
        <p:spPr>
          <a:xfrm>
            <a:off x="8282952" y="2026534"/>
            <a:ext cx="1876425" cy="2438400"/>
          </a:xfrm>
          <a:prstGeom prst="rect">
            <a:avLst/>
          </a:prstGeom>
        </p:spPr>
      </p:pic>
      <p:pic>
        <p:nvPicPr>
          <p:cNvPr id="6" name="Picture 6">
            <a:extLst>
              <a:ext uri="{FF2B5EF4-FFF2-40B4-BE49-F238E27FC236}">
                <a16:creationId xmlns:a16="http://schemas.microsoft.com/office/drawing/2014/main" id="{E496BAC6-D487-BA83-21F8-A08FF9CA4B48}"/>
              </a:ext>
            </a:extLst>
          </p:cNvPr>
          <p:cNvPicPr>
            <a:picLocks noChangeAspect="1"/>
          </p:cNvPicPr>
          <p:nvPr/>
        </p:nvPicPr>
        <p:blipFill>
          <a:blip r:embed="rId5"/>
          <a:stretch>
            <a:fillRect/>
          </a:stretch>
        </p:blipFill>
        <p:spPr>
          <a:xfrm>
            <a:off x="2625161" y="469089"/>
            <a:ext cx="1704131" cy="2484819"/>
          </a:xfrm>
          <a:prstGeom prst="rect">
            <a:avLst/>
          </a:prstGeom>
        </p:spPr>
      </p:pic>
    </p:spTree>
    <p:extLst>
      <p:ext uri="{BB962C8B-B14F-4D97-AF65-F5344CB8AC3E}">
        <p14:creationId xmlns:p14="http://schemas.microsoft.com/office/powerpoint/2010/main" val="394165783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526E0BFB-CDF1-4990-8C11-AC849311E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11">
            <a:extLst>
              <a:ext uri="{FF2B5EF4-FFF2-40B4-BE49-F238E27FC236}">
                <a16:creationId xmlns:a16="http://schemas.microsoft.com/office/drawing/2014/main" id="{34A83179-F315-4E00-9322-72A73C2BABA7}"/>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26787" t="6533" r="2" b="795"/>
          <a:stretch/>
        </p:blipFill>
        <p:spPr>
          <a:xfrm>
            <a:off x="28935" y="10"/>
            <a:ext cx="8668512" cy="6857990"/>
          </a:xfrm>
          <a:prstGeom prst="rect">
            <a:avLst/>
          </a:prstGeom>
        </p:spPr>
      </p:pic>
      <p:sp>
        <p:nvSpPr>
          <p:cNvPr id="45" name="Rectangle 44">
            <a:extLst>
              <a:ext uri="{FF2B5EF4-FFF2-40B4-BE49-F238E27FC236}">
                <a16:creationId xmlns:a16="http://schemas.microsoft.com/office/drawing/2014/main" id="{6069A1F8-9BEB-4786-9694-FC48B2D75D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788244" y="0"/>
            <a:ext cx="9403756" cy="6858000"/>
          </a:xfrm>
          <a:prstGeom prst="rect">
            <a:avLst/>
          </a:prstGeom>
          <a:gradFill>
            <a:gsLst>
              <a:gs pos="58000">
                <a:schemeClr val="bg1"/>
              </a:gs>
              <a:gs pos="30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id="{381CC9E8-482C-405C-9715-3759D15BA9DE}"/>
              </a:ext>
            </a:extLst>
          </p:cNvPr>
          <p:cNvSpPr>
            <a:spLocks noGrp="1"/>
          </p:cNvSpPr>
          <p:nvPr>
            <p:ph type="title" idx="4294967295"/>
          </p:nvPr>
        </p:nvSpPr>
        <p:spPr>
          <a:xfrm>
            <a:off x="7038373" y="-199080"/>
            <a:ext cx="5151891" cy="3204134"/>
          </a:xfrm>
        </p:spPr>
        <p:txBody>
          <a:bodyPr vert="horz" lIns="91440" tIns="45720" rIns="91440" bIns="45720" rtlCol="0" anchor="b">
            <a:normAutofit/>
          </a:bodyPr>
          <a:lstStyle/>
          <a:p>
            <a:r>
              <a:rPr lang="en-US" sz="4800" b="1" dirty="0">
                <a:latin typeface="Calibri Light"/>
                <a:cs typeface="Calibri Light"/>
              </a:rPr>
              <a:t>STRONNICTWO MAGNACKIE (HETMAŃSKIE)</a:t>
            </a:r>
          </a:p>
        </p:txBody>
      </p:sp>
      <p:sp>
        <p:nvSpPr>
          <p:cNvPr id="3" name="Content Placeholder 2">
            <a:extLst>
              <a:ext uri="{FF2B5EF4-FFF2-40B4-BE49-F238E27FC236}">
                <a16:creationId xmlns:a16="http://schemas.microsoft.com/office/drawing/2014/main" id="{31A18E53-FF25-41D8-9420-CE82179867C4}"/>
              </a:ext>
            </a:extLst>
          </p:cNvPr>
          <p:cNvSpPr>
            <a:spLocks noGrp="1"/>
          </p:cNvSpPr>
          <p:nvPr>
            <p:ph idx="4294967295"/>
          </p:nvPr>
        </p:nvSpPr>
        <p:spPr>
          <a:xfrm>
            <a:off x="7848600" y="4872922"/>
            <a:ext cx="4023360" cy="1208141"/>
          </a:xfrm>
        </p:spPr>
        <p:txBody>
          <a:bodyPr vert="horz" lIns="91440" tIns="45720" rIns="91440" bIns="45720" rtlCol="0">
            <a:normAutofit/>
          </a:bodyPr>
          <a:lstStyle/>
          <a:p>
            <a:pPr marL="0" indent="0">
              <a:buNone/>
            </a:pPr>
            <a:r>
              <a:rPr lang="en-US" sz="2000"/>
              <a:t>      </a:t>
            </a:r>
          </a:p>
        </p:txBody>
      </p:sp>
      <p:sp>
        <p:nvSpPr>
          <p:cNvPr id="47" name="Rectangle 46">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9" name="Rectangle 4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7A3AE96-2FE9-D02A-65FE-0B4EC391CD3A}"/>
              </a:ext>
            </a:extLst>
          </p:cNvPr>
          <p:cNvSpPr txBox="1"/>
          <p:nvPr/>
        </p:nvSpPr>
        <p:spPr>
          <a:xfrm>
            <a:off x="393539" y="3692322"/>
            <a:ext cx="5829781"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sz="2200" b="1" i="1" noProof="1">
                <a:latin typeface="Calibri"/>
                <a:ea typeface="+mn-lt"/>
                <a:cs typeface="+mn-lt"/>
              </a:rPr>
              <a:t>Stronnictwo hetmańskie pod przywództwem Ksawerego Branickiego i Seweryna Rzewuskiego, którego celem był</a:t>
            </a:r>
            <a:br>
              <a:rPr lang="pl-PL" sz="2200" b="1" i="1" noProof="1">
                <a:latin typeface="Calibri"/>
                <a:ea typeface="+mn-lt"/>
                <a:cs typeface="+mn-lt"/>
              </a:rPr>
            </a:br>
            <a:r>
              <a:rPr lang="pl-PL" sz="2200" b="1" i="1" noProof="1">
                <a:latin typeface="Calibri"/>
                <a:ea typeface="+mn-lt"/>
                <a:cs typeface="+mn-lt"/>
              </a:rPr>
              <a:t> sprzeciw wobec jakichkolwiek zmian.</a:t>
            </a:r>
            <a:endParaRPr lang="en-US" sz="2200" b="1" i="1" dirty="0">
              <a:latin typeface="Calibri"/>
              <a:cs typeface="Calibri"/>
            </a:endParaRPr>
          </a:p>
        </p:txBody>
      </p:sp>
      <p:pic>
        <p:nvPicPr>
          <p:cNvPr id="7" name="Picture 7" descr="A picture containing text&#10;&#10;Description automatically generated">
            <a:extLst>
              <a:ext uri="{FF2B5EF4-FFF2-40B4-BE49-F238E27FC236}">
                <a16:creationId xmlns:a16="http://schemas.microsoft.com/office/drawing/2014/main" id="{605BAD2E-6906-2C27-73CB-4583E1F638FC}"/>
              </a:ext>
            </a:extLst>
          </p:cNvPr>
          <p:cNvPicPr>
            <a:picLocks noChangeAspect="1"/>
          </p:cNvPicPr>
          <p:nvPr/>
        </p:nvPicPr>
        <p:blipFill>
          <a:blip r:embed="rId4"/>
          <a:stretch>
            <a:fillRect/>
          </a:stretch>
        </p:blipFill>
        <p:spPr>
          <a:xfrm>
            <a:off x="2520628" y="540152"/>
            <a:ext cx="2019300" cy="2469265"/>
          </a:xfrm>
          <a:prstGeom prst="rect">
            <a:avLst/>
          </a:prstGeom>
        </p:spPr>
      </p:pic>
      <p:pic>
        <p:nvPicPr>
          <p:cNvPr id="8" name="Picture 8" descr="A picture containing text&#10;&#10;Description automatically generated">
            <a:extLst>
              <a:ext uri="{FF2B5EF4-FFF2-40B4-BE49-F238E27FC236}">
                <a16:creationId xmlns:a16="http://schemas.microsoft.com/office/drawing/2014/main" id="{DE6E4726-538A-BEDF-12CF-547EBD054A5C}"/>
              </a:ext>
            </a:extLst>
          </p:cNvPr>
          <p:cNvPicPr>
            <a:picLocks noChangeAspect="1"/>
          </p:cNvPicPr>
          <p:nvPr/>
        </p:nvPicPr>
        <p:blipFill>
          <a:blip r:embed="rId5"/>
          <a:stretch>
            <a:fillRect/>
          </a:stretch>
        </p:blipFill>
        <p:spPr>
          <a:xfrm>
            <a:off x="5968848" y="3592397"/>
            <a:ext cx="1808183" cy="2227163"/>
          </a:xfrm>
          <a:prstGeom prst="rect">
            <a:avLst/>
          </a:prstGeom>
        </p:spPr>
      </p:pic>
    </p:spTree>
    <p:extLst>
      <p:ext uri="{BB962C8B-B14F-4D97-AF65-F5344CB8AC3E}">
        <p14:creationId xmlns:p14="http://schemas.microsoft.com/office/powerpoint/2010/main" val="164895945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526E0BFB-CDF1-4990-8C11-AC849311E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11">
            <a:extLst>
              <a:ext uri="{FF2B5EF4-FFF2-40B4-BE49-F238E27FC236}">
                <a16:creationId xmlns:a16="http://schemas.microsoft.com/office/drawing/2014/main" id="{34A83179-F315-4E00-9322-72A73C2BABA7}"/>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26787" t="6533" r="2" b="795"/>
          <a:stretch/>
        </p:blipFill>
        <p:spPr>
          <a:xfrm>
            <a:off x="28935" y="10"/>
            <a:ext cx="8668512" cy="6857990"/>
          </a:xfrm>
          <a:prstGeom prst="rect">
            <a:avLst/>
          </a:prstGeom>
        </p:spPr>
      </p:pic>
      <p:sp>
        <p:nvSpPr>
          <p:cNvPr id="45" name="Rectangle 44">
            <a:extLst>
              <a:ext uri="{FF2B5EF4-FFF2-40B4-BE49-F238E27FC236}">
                <a16:creationId xmlns:a16="http://schemas.microsoft.com/office/drawing/2014/main" id="{6069A1F8-9BEB-4786-9694-FC48B2D75D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788244" y="0"/>
            <a:ext cx="9403756" cy="6858000"/>
          </a:xfrm>
          <a:prstGeom prst="rect">
            <a:avLst/>
          </a:prstGeom>
          <a:gradFill>
            <a:gsLst>
              <a:gs pos="58000">
                <a:schemeClr val="bg1"/>
              </a:gs>
              <a:gs pos="30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id="{381CC9E8-482C-405C-9715-3759D15BA9DE}"/>
              </a:ext>
            </a:extLst>
          </p:cNvPr>
          <p:cNvSpPr>
            <a:spLocks noGrp="1"/>
          </p:cNvSpPr>
          <p:nvPr>
            <p:ph type="title" idx="4294967295"/>
          </p:nvPr>
        </p:nvSpPr>
        <p:spPr>
          <a:xfrm>
            <a:off x="7038373" y="-199080"/>
            <a:ext cx="5151891" cy="3204134"/>
          </a:xfrm>
        </p:spPr>
        <p:txBody>
          <a:bodyPr vert="horz" lIns="91440" tIns="45720" rIns="91440" bIns="45720" rtlCol="0" anchor="b">
            <a:normAutofit/>
          </a:bodyPr>
          <a:lstStyle/>
          <a:p>
            <a:r>
              <a:rPr lang="en-US" sz="4800" b="1" dirty="0">
                <a:latin typeface="Calibri Light"/>
                <a:cs typeface="Calibri Light"/>
              </a:rPr>
              <a:t>STRONNICTWO PATRIOTYCZNE</a:t>
            </a:r>
          </a:p>
        </p:txBody>
      </p:sp>
      <p:sp>
        <p:nvSpPr>
          <p:cNvPr id="3" name="Content Placeholder 2">
            <a:extLst>
              <a:ext uri="{FF2B5EF4-FFF2-40B4-BE49-F238E27FC236}">
                <a16:creationId xmlns:a16="http://schemas.microsoft.com/office/drawing/2014/main" id="{31A18E53-FF25-41D8-9420-CE82179867C4}"/>
              </a:ext>
            </a:extLst>
          </p:cNvPr>
          <p:cNvSpPr>
            <a:spLocks noGrp="1"/>
          </p:cNvSpPr>
          <p:nvPr>
            <p:ph idx="4294967295"/>
          </p:nvPr>
        </p:nvSpPr>
        <p:spPr>
          <a:xfrm>
            <a:off x="7848600" y="4872922"/>
            <a:ext cx="4023360" cy="1208141"/>
          </a:xfrm>
        </p:spPr>
        <p:txBody>
          <a:bodyPr vert="horz" lIns="91440" tIns="45720" rIns="91440" bIns="45720" rtlCol="0">
            <a:normAutofit/>
          </a:bodyPr>
          <a:lstStyle/>
          <a:p>
            <a:pPr marL="0" indent="0">
              <a:buNone/>
            </a:pPr>
            <a:r>
              <a:rPr lang="en-US" sz="2000"/>
              <a:t>      </a:t>
            </a:r>
          </a:p>
        </p:txBody>
      </p:sp>
      <p:sp>
        <p:nvSpPr>
          <p:cNvPr id="47" name="Rectangle 46">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9" name="Rectangle 4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7A3AE96-2FE9-D02A-65FE-0B4EC391CD3A}"/>
              </a:ext>
            </a:extLst>
          </p:cNvPr>
          <p:cNvSpPr txBox="1"/>
          <p:nvPr/>
        </p:nvSpPr>
        <p:spPr>
          <a:xfrm>
            <a:off x="393539" y="3306499"/>
            <a:ext cx="5829781"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sz="2000" b="1" i="1" noProof="1">
                <a:latin typeface="Calibri"/>
                <a:ea typeface="+mn-lt"/>
                <a:cs typeface="+mn-lt"/>
              </a:rPr>
              <a:t>Stronnictwo patriotyczne pod przywództwem Ignacego i Stanisława Potockich, Hugo Kołłątaja, Stanisława Małachowskiego którego celem było:</a:t>
            </a:r>
            <a:br>
              <a:rPr lang="pl-PL" sz="2000" b="1" i="1" noProof="1">
                <a:latin typeface="Calibri"/>
                <a:ea typeface="+mn-lt"/>
                <a:cs typeface="+mn-lt"/>
              </a:rPr>
            </a:br>
            <a:r>
              <a:rPr lang="pl-PL" sz="2000" b="1" i="1" noProof="1">
                <a:latin typeface="Calibri"/>
                <a:ea typeface="+mn-lt"/>
                <a:cs typeface="+mn-lt"/>
              </a:rPr>
              <a:t>- usprawnienie władzy sejmu i rządu;</a:t>
            </a:r>
          </a:p>
          <a:p>
            <a:r>
              <a:rPr lang="pl-PL" sz="2000" b="1" i="1" noProof="1">
                <a:latin typeface="Calibri"/>
                <a:ea typeface="+mn-lt"/>
                <a:cs typeface="+mn-lt"/>
              </a:rPr>
              <a:t>- przeprowadzenia nowoczesnych reform przy pomocy Prus;</a:t>
            </a:r>
            <a:br>
              <a:rPr lang="pl-PL" sz="2000" b="1" i="1" noProof="1">
                <a:latin typeface="Calibri"/>
                <a:ea typeface="+mn-lt"/>
                <a:cs typeface="+mn-lt"/>
              </a:rPr>
            </a:br>
            <a:r>
              <a:rPr lang="pl-PL" sz="2000" b="1" i="1" noProof="1">
                <a:latin typeface="Calibri"/>
                <a:ea typeface="+mn-lt"/>
                <a:cs typeface="+mn-lt"/>
              </a:rPr>
              <a:t>- przyznanie praw mieszczaństwu;</a:t>
            </a:r>
            <a:br>
              <a:rPr lang="pl-PL" sz="2000" b="1" i="1" noProof="1">
                <a:latin typeface="Calibri"/>
                <a:ea typeface="+mn-lt"/>
                <a:cs typeface="+mn-lt"/>
              </a:rPr>
            </a:br>
            <a:r>
              <a:rPr lang="pl-PL" sz="2000" b="1" i="1" noProof="1">
                <a:latin typeface="Calibri"/>
                <a:ea typeface="+mn-lt"/>
                <a:cs typeface="+mn-lt"/>
              </a:rPr>
              <a:t>-  całkowitego uniezależnienia się od Rosji;</a:t>
            </a:r>
            <a:r>
              <a:rPr lang="pl-PL" sz="2000" b="1" i="1" noProof="1">
                <a:latin typeface="Arial Narrow"/>
                <a:ea typeface="+mn-lt"/>
                <a:cs typeface="+mn-lt"/>
              </a:rPr>
              <a:t> </a:t>
            </a:r>
            <a:endParaRPr lang="pl-PL" sz="2000" b="1" i="1" noProof="1">
              <a:latin typeface="Arial Narrow"/>
              <a:cs typeface="Calibri"/>
            </a:endParaRPr>
          </a:p>
        </p:txBody>
      </p:sp>
      <p:pic>
        <p:nvPicPr>
          <p:cNvPr id="4" name="Picture 5" descr="A picture containing text&#10;&#10;Description automatically generated">
            <a:extLst>
              <a:ext uri="{FF2B5EF4-FFF2-40B4-BE49-F238E27FC236}">
                <a16:creationId xmlns:a16="http://schemas.microsoft.com/office/drawing/2014/main" id="{D124A85A-8146-4263-C967-9378C6F55099}"/>
              </a:ext>
            </a:extLst>
          </p:cNvPr>
          <p:cNvPicPr>
            <a:picLocks noChangeAspect="1"/>
          </p:cNvPicPr>
          <p:nvPr/>
        </p:nvPicPr>
        <p:blipFill>
          <a:blip r:embed="rId4"/>
          <a:stretch>
            <a:fillRect/>
          </a:stretch>
        </p:blipFill>
        <p:spPr>
          <a:xfrm>
            <a:off x="10395739" y="3157189"/>
            <a:ext cx="1616356" cy="2148551"/>
          </a:xfrm>
          <a:prstGeom prst="rect">
            <a:avLst/>
          </a:prstGeom>
        </p:spPr>
      </p:pic>
      <p:pic>
        <p:nvPicPr>
          <p:cNvPr id="6" name="Picture 6" descr="A picture containing text&#10;&#10;Description automatically generated">
            <a:extLst>
              <a:ext uri="{FF2B5EF4-FFF2-40B4-BE49-F238E27FC236}">
                <a16:creationId xmlns:a16="http://schemas.microsoft.com/office/drawing/2014/main" id="{DD17AFE6-3318-B561-AB4F-765EFD5884EB}"/>
              </a:ext>
            </a:extLst>
          </p:cNvPr>
          <p:cNvPicPr>
            <a:picLocks noChangeAspect="1"/>
          </p:cNvPicPr>
          <p:nvPr/>
        </p:nvPicPr>
        <p:blipFill>
          <a:blip r:embed="rId5"/>
          <a:stretch>
            <a:fillRect/>
          </a:stretch>
        </p:blipFill>
        <p:spPr>
          <a:xfrm>
            <a:off x="7447585" y="4693775"/>
            <a:ext cx="1714500" cy="1714500"/>
          </a:xfrm>
          <a:prstGeom prst="rect">
            <a:avLst/>
          </a:prstGeom>
        </p:spPr>
      </p:pic>
      <p:pic>
        <p:nvPicPr>
          <p:cNvPr id="7" name="Picture 7">
            <a:extLst>
              <a:ext uri="{FF2B5EF4-FFF2-40B4-BE49-F238E27FC236}">
                <a16:creationId xmlns:a16="http://schemas.microsoft.com/office/drawing/2014/main" id="{B9A0B839-A787-4A38-9CBD-00DC09BD00CD}"/>
              </a:ext>
            </a:extLst>
          </p:cNvPr>
          <p:cNvPicPr>
            <a:picLocks noChangeAspect="1"/>
          </p:cNvPicPr>
          <p:nvPr/>
        </p:nvPicPr>
        <p:blipFill>
          <a:blip r:embed="rId6"/>
          <a:stretch>
            <a:fillRect/>
          </a:stretch>
        </p:blipFill>
        <p:spPr>
          <a:xfrm>
            <a:off x="488971" y="261877"/>
            <a:ext cx="1819275" cy="2514600"/>
          </a:xfrm>
          <a:prstGeom prst="rect">
            <a:avLst/>
          </a:prstGeom>
        </p:spPr>
      </p:pic>
      <p:pic>
        <p:nvPicPr>
          <p:cNvPr id="8" name="Picture 8">
            <a:extLst>
              <a:ext uri="{FF2B5EF4-FFF2-40B4-BE49-F238E27FC236}">
                <a16:creationId xmlns:a16="http://schemas.microsoft.com/office/drawing/2014/main" id="{2B6E4538-2A57-BAF9-5400-56FB5E98386E}"/>
              </a:ext>
            </a:extLst>
          </p:cNvPr>
          <p:cNvPicPr>
            <a:picLocks noChangeAspect="1"/>
          </p:cNvPicPr>
          <p:nvPr/>
        </p:nvPicPr>
        <p:blipFill>
          <a:blip r:embed="rId7"/>
          <a:stretch>
            <a:fillRect/>
          </a:stretch>
        </p:blipFill>
        <p:spPr>
          <a:xfrm>
            <a:off x="4303853" y="419522"/>
            <a:ext cx="1828800" cy="2276475"/>
          </a:xfrm>
          <a:prstGeom prst="rect">
            <a:avLst/>
          </a:prstGeom>
        </p:spPr>
      </p:pic>
    </p:spTree>
    <p:extLst>
      <p:ext uri="{BB962C8B-B14F-4D97-AF65-F5344CB8AC3E}">
        <p14:creationId xmlns:p14="http://schemas.microsoft.com/office/powerpoint/2010/main" val="12822008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Flaga Polska Naród Darmowe - Darmowy obraz na Pixabay">
            <a:extLst>
              <a:ext uri="{FF2B5EF4-FFF2-40B4-BE49-F238E27FC236}">
                <a16:creationId xmlns:a16="http://schemas.microsoft.com/office/drawing/2014/main" id="{1860BC9D-308D-BF2B-E187-F041435F25C1}"/>
              </a:ext>
            </a:extLst>
          </p:cNvPr>
          <p:cNvPicPr>
            <a:picLocks noChangeAspect="1"/>
          </p:cNvPicPr>
          <p:nvPr/>
        </p:nvPicPr>
        <p:blipFill rotWithShape="1">
          <a:blip r:embed="rId2"/>
          <a:srcRect l="3792" r="5263" b="-1"/>
          <a:stretch/>
        </p:blipFill>
        <p:spPr>
          <a:xfrm>
            <a:off x="2532002" y="10"/>
            <a:ext cx="9669642" cy="6857990"/>
          </a:xfrm>
          <a:prstGeom prst="rect">
            <a:avLst/>
          </a:prstGeom>
        </p:spPr>
      </p:pic>
      <p:sp>
        <p:nvSpPr>
          <p:cNvPr id="20" name="Rectangle 19">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C036799B-C207-D94E-75BE-4C9D067E88C9}"/>
              </a:ext>
            </a:extLst>
          </p:cNvPr>
          <p:cNvSpPr>
            <a:spLocks noGrp="1"/>
          </p:cNvSpPr>
          <p:nvPr>
            <p:ph idx="1"/>
          </p:nvPr>
        </p:nvSpPr>
        <p:spPr>
          <a:xfrm>
            <a:off x="2405605" y="1633838"/>
            <a:ext cx="7400694" cy="4051420"/>
          </a:xfrm>
        </p:spPr>
        <p:txBody>
          <a:bodyPr vert="horz" lIns="91440" tIns="45720" rIns="91440" bIns="45720" rtlCol="0" anchor="t">
            <a:normAutofit/>
          </a:bodyPr>
          <a:lstStyle/>
          <a:p>
            <a:r>
              <a:rPr lang="pl-PL" sz="3000" b="1" i="1" dirty="0">
                <a:latin typeface="Arial Nova"/>
                <a:ea typeface="+mn-lt"/>
                <a:cs typeface="+mn-lt"/>
              </a:rPr>
              <a:t>Żyjemy w Polsce, która może poszczycić się długo oczekiwaną wolnością; </a:t>
            </a:r>
          </a:p>
          <a:p>
            <a:r>
              <a:rPr lang="pl-PL" sz="3000" b="1" i="1" dirty="0">
                <a:latin typeface="Arial Nova"/>
                <a:ea typeface="+mn-lt"/>
                <a:cs typeface="+mn-lt"/>
              </a:rPr>
              <a:t>Patrzymy w przyszłość, pamiętając o doświadczeniach minionych lat;</a:t>
            </a:r>
          </a:p>
          <a:p>
            <a:r>
              <a:rPr lang="pl-PL" sz="3000" b="1" i="1" dirty="0">
                <a:latin typeface="Arial Nova"/>
                <a:ea typeface="+mn-lt"/>
                <a:cs typeface="+mn-lt"/>
              </a:rPr>
              <a:t>Dlatego dziś zatrzymajmy się na chwilę i spójrzmy w przeszłość;</a:t>
            </a:r>
          </a:p>
          <a:p>
            <a:endParaRPr lang="en-US" sz="2000">
              <a:latin typeface="Arial Nova"/>
              <a:ea typeface="Calibri"/>
              <a:cs typeface="Calibri"/>
            </a:endParaRPr>
          </a:p>
        </p:txBody>
      </p:sp>
    </p:spTree>
    <p:extLst>
      <p:ext uri="{BB962C8B-B14F-4D97-AF65-F5344CB8AC3E}">
        <p14:creationId xmlns:p14="http://schemas.microsoft.com/office/powerpoint/2010/main" val="33709135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769E016-E77C-2DFF-E424-D1F598EC6639}"/>
              </a:ext>
            </a:extLst>
          </p:cNvPr>
          <p:cNvSpPr txBox="1"/>
          <p:nvPr/>
        </p:nvSpPr>
        <p:spPr>
          <a:xfrm>
            <a:off x="6328121" y="513484"/>
            <a:ext cx="5277333" cy="1325563"/>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90000"/>
              </a:lnSpc>
              <a:spcBef>
                <a:spcPct val="0"/>
              </a:spcBef>
              <a:spcAft>
                <a:spcPts val="600"/>
              </a:spcAft>
            </a:pPr>
            <a:r>
              <a:rPr lang="en-US" sz="4400" b="1" kern="1200">
                <a:solidFill>
                  <a:schemeClr val="tx1"/>
                </a:solidFill>
                <a:latin typeface="+mj-lt"/>
                <a:ea typeface="+mj-ea"/>
                <a:cs typeface="+mj-cs"/>
              </a:rPr>
              <a:t>CZARNA PROCESJA</a:t>
            </a:r>
          </a:p>
        </p:txBody>
      </p:sp>
      <p:sp>
        <p:nvSpPr>
          <p:cNvPr id="10" name="Freeform: Shape 9">
            <a:extLst>
              <a:ext uri="{FF2B5EF4-FFF2-40B4-BE49-F238E27FC236}">
                <a16:creationId xmlns:a16="http://schemas.microsoft.com/office/drawing/2014/main" id="{432691CC-4AB8-48AF-B822-EBF7F4E9E6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52056" y="1"/>
            <a:ext cx="4480560" cy="2513993"/>
          </a:xfrm>
          <a:custGeom>
            <a:avLst/>
            <a:gdLst>
              <a:gd name="connsiteX0" fmla="*/ 18382 w 4480560"/>
              <a:gd name="connsiteY0" fmla="*/ 0 h 2513993"/>
              <a:gd name="connsiteX1" fmla="*/ 4462178 w 4480560"/>
              <a:gd name="connsiteY1" fmla="*/ 0 h 2513993"/>
              <a:gd name="connsiteX2" fmla="*/ 4468994 w 4480560"/>
              <a:gd name="connsiteY2" fmla="*/ 44657 h 2513993"/>
              <a:gd name="connsiteX3" fmla="*/ 4480560 w 4480560"/>
              <a:gd name="connsiteY3" fmla="*/ 273713 h 2513993"/>
              <a:gd name="connsiteX4" fmla="*/ 2240280 w 4480560"/>
              <a:gd name="connsiteY4" fmla="*/ 2513993 h 2513993"/>
              <a:gd name="connsiteX5" fmla="*/ 0 w 4480560"/>
              <a:gd name="connsiteY5" fmla="*/ 273713 h 2513993"/>
              <a:gd name="connsiteX6" fmla="*/ 11567 w 4480560"/>
              <a:gd name="connsiteY6" fmla="*/ 44657 h 2513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80560" h="2513993">
                <a:moveTo>
                  <a:pt x="18382" y="0"/>
                </a:moveTo>
                <a:lnTo>
                  <a:pt x="4462178" y="0"/>
                </a:lnTo>
                <a:lnTo>
                  <a:pt x="4468994" y="44657"/>
                </a:lnTo>
                <a:cubicBezTo>
                  <a:pt x="4476642" y="119969"/>
                  <a:pt x="4480560" y="196384"/>
                  <a:pt x="4480560" y="273713"/>
                </a:cubicBezTo>
                <a:cubicBezTo>
                  <a:pt x="4480560" y="1510985"/>
                  <a:pt x="3477552" y="2513993"/>
                  <a:pt x="2240280" y="2513993"/>
                </a:cubicBezTo>
                <a:cubicBezTo>
                  <a:pt x="1003008" y="2513993"/>
                  <a:pt x="0" y="1510985"/>
                  <a:pt x="0" y="273713"/>
                </a:cubicBezTo>
                <a:cubicBezTo>
                  <a:pt x="0" y="196384"/>
                  <a:pt x="3918" y="119969"/>
                  <a:pt x="11567" y="4465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4">
            <a:extLst>
              <a:ext uri="{FF2B5EF4-FFF2-40B4-BE49-F238E27FC236}">
                <a16:creationId xmlns:a16="http://schemas.microsoft.com/office/drawing/2014/main" id="{5CDAE347-DF12-C8D1-2AB7-B42CA6D85C48}"/>
              </a:ext>
            </a:extLst>
          </p:cNvPr>
          <p:cNvPicPr>
            <a:picLocks noChangeAspect="1"/>
          </p:cNvPicPr>
          <p:nvPr/>
        </p:nvPicPr>
        <p:blipFill rotWithShape="1">
          <a:blip r:embed="rId2"/>
          <a:srcRect r="453" b="2"/>
          <a:stretch/>
        </p:blipFill>
        <p:spPr>
          <a:xfrm>
            <a:off x="1516648" y="1"/>
            <a:ext cx="4151376" cy="2349401"/>
          </a:xfrm>
          <a:custGeom>
            <a:avLst/>
            <a:gdLst/>
            <a:ahLst/>
            <a:cxnLst/>
            <a:rect l="l" t="t" r="r" b="b"/>
            <a:pathLst>
              <a:path w="4151376" h="2349401">
                <a:moveTo>
                  <a:pt x="20101" y="0"/>
                </a:moveTo>
                <a:lnTo>
                  <a:pt x="4131276" y="0"/>
                </a:lnTo>
                <a:lnTo>
                  <a:pt x="4140659" y="61486"/>
                </a:lnTo>
                <a:cubicBezTo>
                  <a:pt x="4147746" y="131265"/>
                  <a:pt x="4151376" y="202065"/>
                  <a:pt x="4151376" y="273713"/>
                </a:cubicBezTo>
                <a:cubicBezTo>
                  <a:pt x="4151376" y="1420084"/>
                  <a:pt x="3222059" y="2349401"/>
                  <a:pt x="2075688" y="2349401"/>
                </a:cubicBezTo>
                <a:cubicBezTo>
                  <a:pt x="929317" y="2349401"/>
                  <a:pt x="0" y="1420084"/>
                  <a:pt x="0" y="273713"/>
                </a:cubicBezTo>
                <a:cubicBezTo>
                  <a:pt x="0" y="202065"/>
                  <a:pt x="3630" y="131265"/>
                  <a:pt x="10717" y="61486"/>
                </a:cubicBezTo>
                <a:close/>
              </a:path>
            </a:pathLst>
          </a:custGeom>
        </p:spPr>
      </p:pic>
      <p:sp>
        <p:nvSpPr>
          <p:cNvPr id="12" name="Freeform: Shape 11">
            <a:extLst>
              <a:ext uri="{FF2B5EF4-FFF2-40B4-BE49-F238E27FC236}">
                <a16:creationId xmlns:a16="http://schemas.microsoft.com/office/drawing/2014/main" id="{D6A8E1B4-B839-4C58-B08A-F0B0945808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09477"/>
            <a:ext cx="4966870" cy="3948522"/>
          </a:xfrm>
          <a:custGeom>
            <a:avLst/>
            <a:gdLst>
              <a:gd name="connsiteX0" fmla="*/ 2748962 w 4966870"/>
              <a:gd name="connsiteY0" fmla="*/ 0 h 3948522"/>
              <a:gd name="connsiteX1" fmla="*/ 4870195 w 4966870"/>
              <a:gd name="connsiteY1" fmla="*/ 1000367 h 3948522"/>
              <a:gd name="connsiteX2" fmla="*/ 4966870 w 4966870"/>
              <a:gd name="connsiteY2" fmla="*/ 1129649 h 3948522"/>
              <a:gd name="connsiteX3" fmla="*/ 4966870 w 4966870"/>
              <a:gd name="connsiteY3" fmla="*/ 3948522 h 3948522"/>
              <a:gd name="connsiteX4" fmla="*/ 278430 w 4966870"/>
              <a:gd name="connsiteY4" fmla="*/ 3948522 h 3948522"/>
              <a:gd name="connsiteX5" fmla="*/ 216027 w 4966870"/>
              <a:gd name="connsiteY5" fmla="*/ 3818982 h 3948522"/>
              <a:gd name="connsiteX6" fmla="*/ 0 w 4966870"/>
              <a:gd name="connsiteY6" fmla="*/ 2748962 h 3948522"/>
              <a:gd name="connsiteX7" fmla="*/ 2748962 w 4966870"/>
              <a:gd name="connsiteY7" fmla="*/ 0 h 3948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6870" h="3948522">
                <a:moveTo>
                  <a:pt x="2748962" y="0"/>
                </a:moveTo>
                <a:cubicBezTo>
                  <a:pt x="3602955" y="0"/>
                  <a:pt x="4365995" y="389418"/>
                  <a:pt x="4870195" y="1000367"/>
                </a:cubicBezTo>
                <a:lnTo>
                  <a:pt x="4966870" y="1129649"/>
                </a:lnTo>
                <a:lnTo>
                  <a:pt x="4966870" y="3948522"/>
                </a:lnTo>
                <a:lnTo>
                  <a:pt x="278430" y="3948522"/>
                </a:lnTo>
                <a:lnTo>
                  <a:pt x="216027" y="3818982"/>
                </a:lnTo>
                <a:cubicBezTo>
                  <a:pt x="76922" y="3490101"/>
                  <a:pt x="0" y="3128515"/>
                  <a:pt x="0" y="2748962"/>
                </a:cubicBezTo>
                <a:cubicBezTo>
                  <a:pt x="0" y="1230752"/>
                  <a:pt x="1230752" y="0"/>
                  <a:pt x="2748962"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5">
            <a:extLst>
              <a:ext uri="{FF2B5EF4-FFF2-40B4-BE49-F238E27FC236}">
                <a16:creationId xmlns:a16="http://schemas.microsoft.com/office/drawing/2014/main" id="{5558EC76-C377-F12C-76D0-129349D96D17}"/>
              </a:ext>
            </a:extLst>
          </p:cNvPr>
          <p:cNvPicPr>
            <a:picLocks noChangeAspect="1"/>
          </p:cNvPicPr>
          <p:nvPr/>
        </p:nvPicPr>
        <p:blipFill rotWithShape="1">
          <a:blip r:embed="rId3"/>
          <a:srcRect t="6301" b="30604"/>
          <a:stretch/>
        </p:blipFill>
        <p:spPr>
          <a:xfrm>
            <a:off x="20" y="3075259"/>
            <a:ext cx="4801068" cy="3782741"/>
          </a:xfrm>
          <a:custGeom>
            <a:avLst/>
            <a:gdLst/>
            <a:ahLst/>
            <a:cxnLst/>
            <a:rect l="l" t="t" r="r" b="b"/>
            <a:pathLst>
              <a:path w="4801088" h="3782741">
                <a:moveTo>
                  <a:pt x="2217908" y="0"/>
                </a:moveTo>
                <a:cubicBezTo>
                  <a:pt x="3644559" y="0"/>
                  <a:pt x="4801088" y="1156529"/>
                  <a:pt x="4801088" y="2583180"/>
                </a:cubicBezTo>
                <a:cubicBezTo>
                  <a:pt x="4801088" y="2939843"/>
                  <a:pt x="4728805" y="3279623"/>
                  <a:pt x="4598089" y="3588671"/>
                </a:cubicBezTo>
                <a:lnTo>
                  <a:pt x="4504600" y="3782741"/>
                </a:lnTo>
                <a:lnTo>
                  <a:pt x="0" y="3782741"/>
                </a:lnTo>
                <a:lnTo>
                  <a:pt x="0" y="1263826"/>
                </a:lnTo>
                <a:lnTo>
                  <a:pt x="75894" y="1138900"/>
                </a:lnTo>
                <a:cubicBezTo>
                  <a:pt x="540111" y="451769"/>
                  <a:pt x="1326251" y="0"/>
                  <a:pt x="2217908" y="0"/>
                </a:cubicBezTo>
                <a:close/>
              </a:path>
            </a:pathLst>
          </a:custGeom>
        </p:spPr>
      </p:pic>
      <p:sp>
        <p:nvSpPr>
          <p:cNvPr id="2" name="TextBox 1">
            <a:extLst>
              <a:ext uri="{FF2B5EF4-FFF2-40B4-BE49-F238E27FC236}">
                <a16:creationId xmlns:a16="http://schemas.microsoft.com/office/drawing/2014/main" id="{E6CE947C-AEFE-F5BD-1863-C023761A12D9}"/>
              </a:ext>
            </a:extLst>
          </p:cNvPr>
          <p:cNvSpPr txBox="1"/>
          <p:nvPr/>
        </p:nvSpPr>
        <p:spPr>
          <a:xfrm>
            <a:off x="6146712" y="2230787"/>
            <a:ext cx="5272888" cy="3181684"/>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indent="-228600">
              <a:lnSpc>
                <a:spcPct val="90000"/>
              </a:lnSpc>
              <a:spcAft>
                <a:spcPts val="600"/>
              </a:spcAft>
              <a:buFont typeface="Arial" panose="020B0604020202020204" pitchFamily="34" charset="0"/>
              <a:buChar char="•"/>
            </a:pPr>
            <a:r>
              <a:rPr lang="en-US" sz="2000" b="1" i="1" noProof="1"/>
              <a:t>W 1789 r. prezydent Warszawy Jan Dekert zorganizował tzw. czarną procesję. Ubrani na czarno przedstawiciele różnych miast udali się do sejmu domagając się praw dla mieszczaństwa. Dzięki tej kampanii w kwietniu 1791 r. uchwalono Konstytucję Sejmową o Miastach Królewskich. Od tej pory mieszczanie mogli nabywać ziemie, obejmować urzędy, otrzymywać stopnie oficerskie i godności duchowne. Najbardziej zasłużeni mieszczanie mogli nawet zostać przyjęci do grona szlachty. Nazywało się to nobilitacją. Mieszcznie mogli też przebywać na sejmach ale bez prawa głosu.</a:t>
            </a:r>
            <a:br>
              <a:rPr lang="en-US" sz="2000" b="1" i="1" noProof="1"/>
            </a:br>
            <a:endParaRPr lang="en-US" sz="1700" b="1" i="1">
              <a:cs typeface="Calibri"/>
            </a:endParaRPr>
          </a:p>
        </p:txBody>
      </p:sp>
    </p:spTree>
    <p:extLst>
      <p:ext uri="{BB962C8B-B14F-4D97-AF65-F5344CB8AC3E}">
        <p14:creationId xmlns:p14="http://schemas.microsoft.com/office/powerpoint/2010/main" val="182241478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90" name="Picture 90">
            <a:extLst>
              <a:ext uri="{FF2B5EF4-FFF2-40B4-BE49-F238E27FC236}">
                <a16:creationId xmlns:a16="http://schemas.microsoft.com/office/drawing/2014/main" id="{90BC3BA5-7180-3CF4-0478-5CF252FB3BFB}"/>
              </a:ext>
            </a:extLst>
          </p:cNvPr>
          <p:cNvPicPr>
            <a:picLocks noChangeAspect="1"/>
          </p:cNvPicPr>
          <p:nvPr/>
        </p:nvPicPr>
        <p:blipFill rotWithShape="1">
          <a:blip r:embed="rId2"/>
          <a:srcRect l="24721" r="4239"/>
          <a:stretch/>
        </p:blipFill>
        <p:spPr>
          <a:xfrm>
            <a:off x="5182104" y="10"/>
            <a:ext cx="7009896" cy="6857990"/>
          </a:xfrm>
          <a:custGeom>
            <a:avLst/>
            <a:gdLst/>
            <a:ahLst/>
            <a:cxnLst/>
            <a:rect l="l" t="t" r="r" b="b"/>
            <a:pathLst>
              <a:path w="7009896" h="6858000">
                <a:moveTo>
                  <a:pt x="0" y="0"/>
                </a:moveTo>
                <a:lnTo>
                  <a:pt x="7009896" y="0"/>
                </a:lnTo>
                <a:lnTo>
                  <a:pt x="7009896" y="6858000"/>
                </a:lnTo>
                <a:lnTo>
                  <a:pt x="21616" y="6858000"/>
                </a:lnTo>
                <a:lnTo>
                  <a:pt x="129867" y="6647018"/>
                </a:lnTo>
                <a:cubicBezTo>
                  <a:pt x="1043295" y="4758249"/>
                  <a:pt x="1332296" y="2559611"/>
                  <a:pt x="814641" y="380651"/>
                </a:cubicBezTo>
                <a:lnTo>
                  <a:pt x="714685" y="1"/>
                </a:lnTo>
                <a:lnTo>
                  <a:pt x="0" y="1"/>
                </a:lnTo>
                <a:close/>
              </a:path>
            </a:pathLst>
          </a:custGeom>
        </p:spPr>
      </p:pic>
      <p:sp>
        <p:nvSpPr>
          <p:cNvPr id="95" name="Freeform: Shape 94">
            <a:extLst>
              <a:ext uri="{FF2B5EF4-FFF2-40B4-BE49-F238E27FC236}">
                <a16:creationId xmlns:a16="http://schemas.microsoft.com/office/drawing/2014/main" id="{5FDF4720-5445-47BE-89FE-E40D1AE6F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97" name="Freeform: Shape 96">
            <a:extLst>
              <a:ext uri="{FF2B5EF4-FFF2-40B4-BE49-F238E27FC236}">
                <a16:creationId xmlns:a16="http://schemas.microsoft.com/office/drawing/2014/main" id="{AC8710B4-A815-4082-9E4F-F13A00070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Box 4">
            <a:extLst>
              <a:ext uri="{FF2B5EF4-FFF2-40B4-BE49-F238E27FC236}">
                <a16:creationId xmlns:a16="http://schemas.microsoft.com/office/drawing/2014/main" id="{8769E016-E77C-2DFF-E424-D1F598EC6639}"/>
              </a:ext>
            </a:extLst>
          </p:cNvPr>
          <p:cNvSpPr txBox="1"/>
          <p:nvPr/>
        </p:nvSpPr>
        <p:spPr>
          <a:xfrm>
            <a:off x="572356" y="494899"/>
            <a:ext cx="4782458" cy="1325563"/>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90000"/>
              </a:lnSpc>
              <a:spcBef>
                <a:spcPct val="0"/>
              </a:spcBef>
              <a:spcAft>
                <a:spcPts val="600"/>
              </a:spcAft>
            </a:pPr>
            <a:r>
              <a:rPr lang="en-US" sz="4400" b="1">
                <a:latin typeface="+mj-lt"/>
                <a:ea typeface="+mj-ea"/>
                <a:cs typeface="+mj-cs"/>
              </a:rPr>
              <a:t>REFORMY SEJMU WIELKIEGO</a:t>
            </a:r>
          </a:p>
        </p:txBody>
      </p:sp>
      <p:graphicFrame>
        <p:nvGraphicFramePr>
          <p:cNvPr id="19" name="TextBox 1">
            <a:extLst>
              <a:ext uri="{FF2B5EF4-FFF2-40B4-BE49-F238E27FC236}">
                <a16:creationId xmlns:a16="http://schemas.microsoft.com/office/drawing/2014/main" id="{D63C8DF9-D8D5-8A29-AA37-B3193D2DBE48}"/>
              </a:ext>
            </a:extLst>
          </p:cNvPr>
          <p:cNvGraphicFramePr/>
          <p:nvPr>
            <p:extLst>
              <p:ext uri="{D42A27DB-BD31-4B8C-83A1-F6EECF244321}">
                <p14:modId xmlns:p14="http://schemas.microsoft.com/office/powerpoint/2010/main" val="1355349308"/>
              </p:ext>
            </p:extLst>
          </p:nvPr>
        </p:nvGraphicFramePr>
        <p:xfrm>
          <a:off x="730331" y="2583909"/>
          <a:ext cx="4782458" cy="31816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7" name="TextBox 106">
            <a:extLst>
              <a:ext uri="{FF2B5EF4-FFF2-40B4-BE49-F238E27FC236}">
                <a16:creationId xmlns:a16="http://schemas.microsoft.com/office/drawing/2014/main" id="{9A87A5C3-820F-2801-A6F9-1A0F845477F0}"/>
              </a:ext>
            </a:extLst>
          </p:cNvPr>
          <p:cNvSpPr txBox="1"/>
          <p:nvPr/>
        </p:nvSpPr>
        <p:spPr>
          <a:xfrm>
            <a:off x="7298474" y="6582936"/>
            <a:ext cx="583766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t>Uc</a:t>
            </a:r>
            <a:r>
              <a:rPr lang="pl-PL" sz="1200" noProof="1"/>
              <a:t>hwalenie Konstytucji 3 Maja (obraz Kazimierza Wojniakowskiego z 1806r.</a:t>
            </a:r>
            <a:r>
              <a:rPr lang="en-US" sz="1200" dirty="0"/>
              <a:t>)</a:t>
            </a:r>
          </a:p>
        </p:txBody>
      </p:sp>
    </p:spTree>
    <p:extLst>
      <p:ext uri="{BB962C8B-B14F-4D97-AF65-F5344CB8AC3E}">
        <p14:creationId xmlns:p14="http://schemas.microsoft.com/office/powerpoint/2010/main" val="15135689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769E016-E77C-2DFF-E424-D1F598EC6639}"/>
              </a:ext>
            </a:extLst>
          </p:cNvPr>
          <p:cNvSpPr txBox="1"/>
          <p:nvPr/>
        </p:nvSpPr>
        <p:spPr>
          <a:xfrm>
            <a:off x="6289158" y="803325"/>
            <a:ext cx="5259707" cy="1325563"/>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90000"/>
              </a:lnSpc>
              <a:spcBef>
                <a:spcPct val="0"/>
              </a:spcBef>
              <a:spcAft>
                <a:spcPts val="600"/>
              </a:spcAft>
            </a:pPr>
            <a:endParaRPr lang="en-US" sz="4400" b="1">
              <a:latin typeface="+mj-lt"/>
              <a:ea typeface="+mj-ea"/>
              <a:cs typeface="Calibri Light"/>
            </a:endParaRPr>
          </a:p>
        </p:txBody>
      </p:sp>
      <p:sp>
        <p:nvSpPr>
          <p:cNvPr id="17" name="Freeform: Shape 16">
            <a:extLst>
              <a:ext uri="{FF2B5EF4-FFF2-40B4-BE49-F238E27FC236}">
                <a16:creationId xmlns:a16="http://schemas.microsoft.com/office/drawing/2014/main" id="{357DD0D3-F869-46D0-944C-6EC60E19E3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36816" cy="5254922"/>
          </a:xfrm>
          <a:custGeom>
            <a:avLst/>
            <a:gdLst>
              <a:gd name="connsiteX0" fmla="*/ 0 w 6136816"/>
              <a:gd name="connsiteY0" fmla="*/ 0 h 5254922"/>
              <a:gd name="connsiteX1" fmla="*/ 6136816 w 6136816"/>
              <a:gd name="connsiteY1" fmla="*/ 0 h 5254922"/>
              <a:gd name="connsiteX2" fmla="*/ 6134892 w 6136816"/>
              <a:gd name="connsiteY2" fmla="*/ 111520 h 5254922"/>
              <a:gd name="connsiteX3" fmla="*/ 6066513 w 6136816"/>
              <a:gd name="connsiteY3" fmla="*/ 752995 h 5254922"/>
              <a:gd name="connsiteX4" fmla="*/ 140712 w 6136816"/>
              <a:gd name="connsiteY4" fmla="*/ 5219363 h 5254922"/>
              <a:gd name="connsiteX5" fmla="*/ 0 w 6136816"/>
              <a:gd name="connsiteY5" fmla="*/ 5199534 h 5254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36816" h="5254922">
                <a:moveTo>
                  <a:pt x="0" y="0"/>
                </a:moveTo>
                <a:lnTo>
                  <a:pt x="6136816" y="0"/>
                </a:lnTo>
                <a:lnTo>
                  <a:pt x="6134892" y="111520"/>
                </a:lnTo>
                <a:cubicBezTo>
                  <a:pt x="6124961" y="323936"/>
                  <a:pt x="6102367" y="538040"/>
                  <a:pt x="6066513" y="752995"/>
                </a:cubicBezTo>
                <a:cubicBezTo>
                  <a:pt x="5592281" y="3596146"/>
                  <a:pt x="2972232" y="5545369"/>
                  <a:pt x="140712" y="5219363"/>
                </a:cubicBezTo>
                <a:lnTo>
                  <a:pt x="0" y="5199534"/>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4">
            <a:extLst>
              <a:ext uri="{FF2B5EF4-FFF2-40B4-BE49-F238E27FC236}">
                <a16:creationId xmlns:a16="http://schemas.microsoft.com/office/drawing/2014/main" id="{5CDAE347-DF12-C8D1-2AB7-B42CA6D85C48}"/>
              </a:ext>
            </a:extLst>
          </p:cNvPr>
          <p:cNvPicPr>
            <a:picLocks noChangeAspect="1"/>
          </p:cNvPicPr>
          <p:nvPr/>
        </p:nvPicPr>
        <p:blipFill rotWithShape="1">
          <a:blip r:embed="rId2"/>
          <a:srcRect l="16638" r="17092" b="1"/>
          <a:stretch/>
        </p:blipFill>
        <p:spPr>
          <a:xfrm>
            <a:off x="1" y="2"/>
            <a:ext cx="5863721" cy="4984915"/>
          </a:xfrm>
          <a:custGeom>
            <a:avLst/>
            <a:gdLst/>
            <a:ahLst/>
            <a:cxnLst/>
            <a:rect l="l" t="t" r="r" b="b"/>
            <a:pathLst>
              <a:path w="5863721" h="4984915">
                <a:moveTo>
                  <a:pt x="0" y="0"/>
                </a:moveTo>
                <a:lnTo>
                  <a:pt x="5863721" y="0"/>
                </a:lnTo>
                <a:lnTo>
                  <a:pt x="5844576" y="326138"/>
                </a:lnTo>
                <a:cubicBezTo>
                  <a:pt x="5833049" y="448313"/>
                  <a:pt x="5817094" y="570952"/>
                  <a:pt x="5796589" y="693884"/>
                </a:cubicBezTo>
                <a:cubicBezTo>
                  <a:pt x="5344573" y="3403845"/>
                  <a:pt x="2847261" y="5261756"/>
                  <a:pt x="148386" y="4951022"/>
                </a:cubicBezTo>
                <a:lnTo>
                  <a:pt x="0" y="4930112"/>
                </a:lnTo>
                <a:close/>
              </a:path>
            </a:pathLst>
          </a:custGeom>
        </p:spPr>
      </p:pic>
      <p:sp>
        <p:nvSpPr>
          <p:cNvPr id="2" name="TextBox 1">
            <a:extLst>
              <a:ext uri="{FF2B5EF4-FFF2-40B4-BE49-F238E27FC236}">
                <a16:creationId xmlns:a16="http://schemas.microsoft.com/office/drawing/2014/main" id="{E6CE947C-AEFE-F5BD-1863-C023761A12D9}"/>
              </a:ext>
            </a:extLst>
          </p:cNvPr>
          <p:cNvSpPr txBox="1"/>
          <p:nvPr/>
        </p:nvSpPr>
        <p:spPr>
          <a:xfrm>
            <a:off x="6289158" y="2279018"/>
            <a:ext cx="5259714" cy="3375920"/>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indent="-228600">
              <a:lnSpc>
                <a:spcPct val="90000"/>
              </a:lnSpc>
              <a:spcAft>
                <a:spcPts val="600"/>
              </a:spcAft>
              <a:buFont typeface="Arial" panose="020B0604020202020204" pitchFamily="34" charset="0"/>
              <a:buChar char="•"/>
            </a:pPr>
            <a:r>
              <a:rPr lang="en-US" sz="2400" b="1" i="1" noProof="1">
                <a:latin typeface="Calibri"/>
                <a:cs typeface="Calibri"/>
              </a:rPr>
              <a:t>Dnia 3 maja 1791 roku król Stanisław August Poniatowski i przywódcy Stronnictwa Patriotycznego wykorzystując fakt rozjechania się posłów na ferie wielkanocne I przy obecności zaledwie 1/3 posłów obu izb ogłosili</a:t>
            </a:r>
            <a:r>
              <a:rPr lang="en-US" sz="2400" b="1" i="1" noProof="1"/>
              <a:t> </a:t>
            </a:r>
            <a:r>
              <a:rPr lang="en-US" sz="4500" b="1" i="1" noProof="1">
                <a:solidFill>
                  <a:srgbClr val="FF0000"/>
                </a:solidFill>
                <a:latin typeface="Calibri"/>
                <a:cs typeface="Calibri"/>
              </a:rPr>
              <a:t>KONSTYTUCJĘ.</a:t>
            </a:r>
            <a:endParaRPr lang="en-US" sz="4500" b="1" i="1" dirty="0">
              <a:solidFill>
                <a:srgbClr val="FF0000"/>
              </a:solidFill>
              <a:latin typeface="Calibri"/>
              <a:cs typeface="Calibri"/>
            </a:endParaRPr>
          </a:p>
        </p:txBody>
      </p:sp>
    </p:spTree>
    <p:extLst>
      <p:ext uri="{BB962C8B-B14F-4D97-AF65-F5344CB8AC3E}">
        <p14:creationId xmlns:p14="http://schemas.microsoft.com/office/powerpoint/2010/main" val="216929284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4" descr="Text&#10;&#10;Description automatically generated">
            <a:extLst>
              <a:ext uri="{FF2B5EF4-FFF2-40B4-BE49-F238E27FC236}">
                <a16:creationId xmlns:a16="http://schemas.microsoft.com/office/drawing/2014/main" id="{C336197D-342F-A20D-55C5-F4597D12D6E0}"/>
              </a:ext>
            </a:extLst>
          </p:cNvPr>
          <p:cNvPicPr>
            <a:picLocks noGrp="1" noChangeAspect="1"/>
          </p:cNvPicPr>
          <p:nvPr>
            <p:ph idx="1"/>
          </p:nvPr>
        </p:nvPicPr>
        <p:blipFill rotWithShape="1">
          <a:blip r:embed="rId2"/>
          <a:srcRect r="4358" b="-1"/>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Tree>
    <p:extLst>
      <p:ext uri="{BB962C8B-B14F-4D97-AF65-F5344CB8AC3E}">
        <p14:creationId xmlns:p14="http://schemas.microsoft.com/office/powerpoint/2010/main" val="22758157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6">
            <a:extLst>
              <a:ext uri="{FF2B5EF4-FFF2-40B4-BE49-F238E27FC236}">
                <a16:creationId xmlns:a16="http://schemas.microsoft.com/office/drawing/2014/main" id="{B9FF99BD-075F-4761-A995-6FC574BD25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7B21A54-9BA3-4EA9-B460-5A829ADD90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FA8F714-B9D8-488A-8CCA-E9948FF91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Text&#10;&#10;Description automatically generated">
            <a:extLst>
              <a:ext uri="{FF2B5EF4-FFF2-40B4-BE49-F238E27FC236}">
                <a16:creationId xmlns:a16="http://schemas.microsoft.com/office/drawing/2014/main" id="{209BD3A8-87C2-434E-4D5F-1A249AC4D329}"/>
              </a:ext>
            </a:extLst>
          </p:cNvPr>
          <p:cNvPicPr>
            <a:picLocks noChangeAspect="1"/>
          </p:cNvPicPr>
          <p:nvPr/>
        </p:nvPicPr>
        <p:blipFill rotWithShape="1">
          <a:blip r:embed="rId2"/>
          <a:srcRect l="-873" t="741" r="555" b="-741"/>
          <a:stretch/>
        </p:blipFill>
        <p:spPr>
          <a:xfrm>
            <a:off x="2772658" y="1123527"/>
            <a:ext cx="6646678" cy="4604800"/>
          </a:xfrm>
          <a:prstGeom prst="rect">
            <a:avLst/>
          </a:prstGeom>
        </p:spPr>
      </p:pic>
    </p:spTree>
    <p:extLst>
      <p:ext uri="{BB962C8B-B14F-4D97-AF65-F5344CB8AC3E}">
        <p14:creationId xmlns:p14="http://schemas.microsoft.com/office/powerpoint/2010/main" val="33091241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2" descr="A picture containing text&#10;&#10;Description automatically generated">
            <a:extLst>
              <a:ext uri="{FF2B5EF4-FFF2-40B4-BE49-F238E27FC236}">
                <a16:creationId xmlns:a16="http://schemas.microsoft.com/office/drawing/2014/main" id="{F4EC58EF-CDBF-0C05-5A52-DB87F695D43F}"/>
              </a:ext>
            </a:extLst>
          </p:cNvPr>
          <p:cNvPicPr>
            <a:picLocks noChangeAspect="1"/>
          </p:cNvPicPr>
          <p:nvPr/>
        </p:nvPicPr>
        <p:blipFill rotWithShape="1">
          <a:blip r:embed="rId2"/>
          <a:srcRect t="3930"/>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Tree>
    <p:extLst>
      <p:ext uri="{BB962C8B-B14F-4D97-AF65-F5344CB8AC3E}">
        <p14:creationId xmlns:p14="http://schemas.microsoft.com/office/powerpoint/2010/main" val="41851885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F834277-3ADB-DEC7-51C2-4C2E0F9A4BC3}"/>
              </a:ext>
            </a:extLst>
          </p:cNvPr>
          <p:cNvSpPr txBox="1"/>
          <p:nvPr/>
        </p:nvSpPr>
        <p:spPr>
          <a:xfrm>
            <a:off x="6230271" y="3794336"/>
            <a:ext cx="5242259" cy="1922251"/>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lnSpc>
                <a:spcPct val="90000"/>
              </a:lnSpc>
              <a:spcBef>
                <a:spcPct val="0"/>
              </a:spcBef>
              <a:spcAft>
                <a:spcPts val="600"/>
              </a:spcAft>
            </a:pPr>
            <a:r>
              <a:rPr lang="en-US" sz="5700" b="1" i="1" kern="1200" dirty="0">
                <a:latin typeface="+mj-lt"/>
                <a:ea typeface="+mj-ea"/>
                <a:cs typeface="+mj-cs"/>
              </a:rPr>
              <a:t>POSTANOWIENIA</a:t>
            </a:r>
            <a:endParaRPr lang="en-US" sz="5700" b="1" i="1" kern="1200">
              <a:latin typeface="+mj-lt"/>
              <a:ea typeface="+mj-ea"/>
              <a:cs typeface="Calibri Light"/>
            </a:endParaRPr>
          </a:p>
        </p:txBody>
      </p:sp>
      <p:sp>
        <p:nvSpPr>
          <p:cNvPr id="24" name="Freeform: Shape 23">
            <a:extLst>
              <a:ext uri="{FF2B5EF4-FFF2-40B4-BE49-F238E27FC236}">
                <a16:creationId xmlns:a16="http://schemas.microsoft.com/office/drawing/2014/main" id="{60B21A5C-062F-46C2-8389-53D40F46AA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83466"/>
            <a:ext cx="5549037" cy="6374535"/>
          </a:xfrm>
          <a:custGeom>
            <a:avLst/>
            <a:gdLst>
              <a:gd name="connsiteX0" fmla="*/ 2203019 w 5549037"/>
              <a:gd name="connsiteY0" fmla="*/ 0 h 6374535"/>
              <a:gd name="connsiteX1" fmla="*/ 5549037 w 5549037"/>
              <a:gd name="connsiteY1" fmla="*/ 3346018 h 6374535"/>
              <a:gd name="connsiteX2" fmla="*/ 3797930 w 5549037"/>
              <a:gd name="connsiteY2" fmla="*/ 6288190 h 6374535"/>
              <a:gd name="connsiteX3" fmla="*/ 3618689 w 5549037"/>
              <a:gd name="connsiteY3" fmla="*/ 6374535 h 6374535"/>
              <a:gd name="connsiteX4" fmla="*/ 779546 w 5549037"/>
              <a:gd name="connsiteY4" fmla="*/ 6374535 h 6374535"/>
              <a:gd name="connsiteX5" fmla="*/ 537516 w 5549037"/>
              <a:gd name="connsiteY5" fmla="*/ 6248727 h 6374535"/>
              <a:gd name="connsiteX6" fmla="*/ 74641 w 5549037"/>
              <a:gd name="connsiteY6" fmla="*/ 5927968 h 6374535"/>
              <a:gd name="connsiteX7" fmla="*/ 0 w 5549037"/>
              <a:gd name="connsiteY7" fmla="*/ 5860130 h 6374535"/>
              <a:gd name="connsiteX8" fmla="*/ 0 w 5549037"/>
              <a:gd name="connsiteY8" fmla="*/ 831906 h 6374535"/>
              <a:gd name="connsiteX9" fmla="*/ 74641 w 5549037"/>
              <a:gd name="connsiteY9" fmla="*/ 764068 h 6374535"/>
              <a:gd name="connsiteX10" fmla="*/ 2203019 w 5549037"/>
              <a:gd name="connsiteY10" fmla="*/ 0 h 637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49037" h="6374535">
                <a:moveTo>
                  <a:pt x="2203019" y="0"/>
                </a:moveTo>
                <a:cubicBezTo>
                  <a:pt x="4050974" y="0"/>
                  <a:pt x="5549037" y="1498063"/>
                  <a:pt x="5549037" y="3346018"/>
                </a:cubicBezTo>
                <a:cubicBezTo>
                  <a:pt x="5549037" y="4616487"/>
                  <a:pt x="4840968" y="5721578"/>
                  <a:pt x="3797930" y="6288190"/>
                </a:cubicBezTo>
                <a:lnTo>
                  <a:pt x="3618689" y="6374535"/>
                </a:lnTo>
                <a:lnTo>
                  <a:pt x="779546" y="6374535"/>
                </a:lnTo>
                <a:lnTo>
                  <a:pt x="537516" y="6248727"/>
                </a:lnTo>
                <a:cubicBezTo>
                  <a:pt x="374031" y="6154721"/>
                  <a:pt x="219238" y="6047301"/>
                  <a:pt x="74641" y="5927968"/>
                </a:cubicBezTo>
                <a:lnTo>
                  <a:pt x="0" y="5860130"/>
                </a:lnTo>
                <a:lnTo>
                  <a:pt x="0" y="831906"/>
                </a:lnTo>
                <a:lnTo>
                  <a:pt x="74641" y="764068"/>
                </a:lnTo>
                <a:cubicBezTo>
                  <a:pt x="653030" y="286739"/>
                  <a:pt x="1394539" y="0"/>
                  <a:pt x="2203019"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6" descr="Text&#10;&#10;Description automatically generated">
            <a:extLst>
              <a:ext uri="{FF2B5EF4-FFF2-40B4-BE49-F238E27FC236}">
                <a16:creationId xmlns:a16="http://schemas.microsoft.com/office/drawing/2014/main" id="{562508BB-CD32-233A-B534-645110419736}"/>
              </a:ext>
            </a:extLst>
          </p:cNvPr>
          <p:cNvPicPr>
            <a:picLocks noChangeAspect="1"/>
          </p:cNvPicPr>
          <p:nvPr/>
        </p:nvPicPr>
        <p:blipFill rotWithShape="1">
          <a:blip r:embed="rId2"/>
          <a:srcRect t="10023" r="1" b="14149"/>
          <a:stretch/>
        </p:blipFill>
        <p:spPr>
          <a:xfrm>
            <a:off x="1" y="647373"/>
            <a:ext cx="5385130" cy="6210629"/>
          </a:xfrm>
          <a:custGeom>
            <a:avLst/>
            <a:gdLst/>
            <a:ahLst/>
            <a:cxnLst/>
            <a:rect l="l" t="t" r="r" b="b"/>
            <a:pathLst>
              <a:path w="5385130" h="6210629">
                <a:moveTo>
                  <a:pt x="2203018" y="0"/>
                </a:moveTo>
                <a:cubicBezTo>
                  <a:pt x="3960450" y="0"/>
                  <a:pt x="5385130" y="1424680"/>
                  <a:pt x="5385130" y="3182112"/>
                </a:cubicBezTo>
                <a:cubicBezTo>
                  <a:pt x="5385130" y="4500186"/>
                  <a:pt x="4583748" y="5631087"/>
                  <a:pt x="3441640" y="6114158"/>
                </a:cubicBezTo>
                <a:lnTo>
                  <a:pt x="3178061" y="6210629"/>
                </a:lnTo>
                <a:lnTo>
                  <a:pt x="1233206" y="6210629"/>
                </a:lnTo>
                <a:lnTo>
                  <a:pt x="1108901" y="6171135"/>
                </a:lnTo>
                <a:cubicBezTo>
                  <a:pt x="767738" y="6046219"/>
                  <a:pt x="453928" y="5864559"/>
                  <a:pt x="178899" y="5637585"/>
                </a:cubicBezTo>
                <a:lnTo>
                  <a:pt x="0" y="5474990"/>
                </a:lnTo>
                <a:lnTo>
                  <a:pt x="0" y="889234"/>
                </a:lnTo>
                <a:lnTo>
                  <a:pt x="178899" y="726640"/>
                </a:lnTo>
                <a:cubicBezTo>
                  <a:pt x="728956" y="272693"/>
                  <a:pt x="1434142" y="0"/>
                  <a:pt x="2203018" y="0"/>
                </a:cubicBezTo>
                <a:close/>
              </a:path>
            </a:pathLst>
          </a:custGeom>
        </p:spPr>
      </p:pic>
      <p:sp>
        <p:nvSpPr>
          <p:cNvPr id="26" name="Freeform: Shape 25">
            <a:extLst>
              <a:ext uri="{FF2B5EF4-FFF2-40B4-BE49-F238E27FC236}">
                <a16:creationId xmlns:a16="http://schemas.microsoft.com/office/drawing/2014/main" id="{8A177BCC-4208-4795-8572-4D623BA1E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33763" y="1"/>
            <a:ext cx="4480560" cy="2513993"/>
          </a:xfrm>
          <a:custGeom>
            <a:avLst/>
            <a:gdLst>
              <a:gd name="connsiteX0" fmla="*/ 18382 w 4480560"/>
              <a:gd name="connsiteY0" fmla="*/ 0 h 2513993"/>
              <a:gd name="connsiteX1" fmla="*/ 4462178 w 4480560"/>
              <a:gd name="connsiteY1" fmla="*/ 0 h 2513993"/>
              <a:gd name="connsiteX2" fmla="*/ 4468994 w 4480560"/>
              <a:gd name="connsiteY2" fmla="*/ 44657 h 2513993"/>
              <a:gd name="connsiteX3" fmla="*/ 4480560 w 4480560"/>
              <a:gd name="connsiteY3" fmla="*/ 273713 h 2513993"/>
              <a:gd name="connsiteX4" fmla="*/ 2240280 w 4480560"/>
              <a:gd name="connsiteY4" fmla="*/ 2513993 h 2513993"/>
              <a:gd name="connsiteX5" fmla="*/ 0 w 4480560"/>
              <a:gd name="connsiteY5" fmla="*/ 273713 h 2513993"/>
              <a:gd name="connsiteX6" fmla="*/ 11567 w 4480560"/>
              <a:gd name="connsiteY6" fmla="*/ 44657 h 2513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80560" h="2513993">
                <a:moveTo>
                  <a:pt x="18382" y="0"/>
                </a:moveTo>
                <a:lnTo>
                  <a:pt x="4462178" y="0"/>
                </a:lnTo>
                <a:lnTo>
                  <a:pt x="4468994" y="44657"/>
                </a:lnTo>
                <a:cubicBezTo>
                  <a:pt x="4476642" y="119969"/>
                  <a:pt x="4480560" y="196384"/>
                  <a:pt x="4480560" y="273713"/>
                </a:cubicBezTo>
                <a:cubicBezTo>
                  <a:pt x="4480560" y="1510985"/>
                  <a:pt x="3477552" y="2513993"/>
                  <a:pt x="2240280" y="2513993"/>
                </a:cubicBezTo>
                <a:cubicBezTo>
                  <a:pt x="1003008" y="2513993"/>
                  <a:pt x="0" y="1510985"/>
                  <a:pt x="0" y="273713"/>
                </a:cubicBezTo>
                <a:cubicBezTo>
                  <a:pt x="0" y="196384"/>
                  <a:pt x="3918" y="119969"/>
                  <a:pt x="11567" y="4465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4" descr="Text&#10;&#10;Description automatically generated">
            <a:extLst>
              <a:ext uri="{FF2B5EF4-FFF2-40B4-BE49-F238E27FC236}">
                <a16:creationId xmlns:a16="http://schemas.microsoft.com/office/drawing/2014/main" id="{A03C6588-8797-50A4-3A55-87F0D2B3AB50}"/>
              </a:ext>
            </a:extLst>
          </p:cNvPr>
          <p:cNvPicPr>
            <a:picLocks noChangeAspect="1"/>
          </p:cNvPicPr>
          <p:nvPr/>
        </p:nvPicPr>
        <p:blipFill rotWithShape="1">
          <a:blip r:embed="rId3"/>
          <a:srcRect r="3478" b="1"/>
          <a:stretch/>
        </p:blipFill>
        <p:spPr>
          <a:xfrm>
            <a:off x="5398355" y="1"/>
            <a:ext cx="4151376" cy="2349401"/>
          </a:xfrm>
          <a:custGeom>
            <a:avLst/>
            <a:gdLst/>
            <a:ahLst/>
            <a:cxnLst/>
            <a:rect l="l" t="t" r="r" b="b"/>
            <a:pathLst>
              <a:path w="4151376" h="2349401">
                <a:moveTo>
                  <a:pt x="20101" y="0"/>
                </a:moveTo>
                <a:lnTo>
                  <a:pt x="4131276" y="0"/>
                </a:lnTo>
                <a:lnTo>
                  <a:pt x="4140659" y="61486"/>
                </a:lnTo>
                <a:cubicBezTo>
                  <a:pt x="4147746" y="131265"/>
                  <a:pt x="4151376" y="202065"/>
                  <a:pt x="4151376" y="273713"/>
                </a:cubicBezTo>
                <a:cubicBezTo>
                  <a:pt x="4151376" y="1420084"/>
                  <a:pt x="3222059" y="2349401"/>
                  <a:pt x="2075688" y="2349401"/>
                </a:cubicBezTo>
                <a:cubicBezTo>
                  <a:pt x="929317" y="2349401"/>
                  <a:pt x="0" y="1420084"/>
                  <a:pt x="0" y="273713"/>
                </a:cubicBezTo>
                <a:cubicBezTo>
                  <a:pt x="0" y="202065"/>
                  <a:pt x="3630" y="131265"/>
                  <a:pt x="10717" y="61486"/>
                </a:cubicBezTo>
                <a:close/>
              </a:path>
            </a:pathLst>
          </a:custGeom>
        </p:spPr>
      </p:pic>
    </p:spTree>
    <p:extLst>
      <p:ext uri="{BB962C8B-B14F-4D97-AF65-F5344CB8AC3E}">
        <p14:creationId xmlns:p14="http://schemas.microsoft.com/office/powerpoint/2010/main" val="116790750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ECBD1331-0218-8B0A-9C78-6815FF91EF52}"/>
              </a:ext>
            </a:extLst>
          </p:cNvPr>
          <p:cNvSpPr txBox="1"/>
          <p:nvPr/>
        </p:nvSpPr>
        <p:spPr>
          <a:xfrm>
            <a:off x="999401" y="874008"/>
            <a:ext cx="274319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i="1" dirty="0" err="1">
                <a:latin typeface="Calibri Light"/>
                <a:cs typeface="Calibri"/>
              </a:rPr>
              <a:t>Religia</a:t>
            </a:r>
            <a:endParaRPr lang="en-US" sz="4000" b="1" i="1">
              <a:latin typeface="Calibri Light"/>
              <a:cs typeface="Calibri"/>
            </a:endParaRPr>
          </a:p>
        </p:txBody>
      </p:sp>
      <p:pic>
        <p:nvPicPr>
          <p:cNvPr id="7" name="Picture 3">
            <a:extLst>
              <a:ext uri="{FF2B5EF4-FFF2-40B4-BE49-F238E27FC236}">
                <a16:creationId xmlns:a16="http://schemas.microsoft.com/office/drawing/2014/main" id="{DE12206F-10BC-C8C7-78B2-3EF0B54AC593}"/>
              </a:ext>
            </a:extLst>
          </p:cNvPr>
          <p:cNvPicPr>
            <a:picLocks noChangeAspect="1"/>
          </p:cNvPicPr>
          <p:nvPr/>
        </p:nvPicPr>
        <p:blipFill>
          <a:blip r:embed="rId2"/>
          <a:stretch>
            <a:fillRect/>
          </a:stretch>
        </p:blipFill>
        <p:spPr>
          <a:xfrm>
            <a:off x="469524" y="1769041"/>
            <a:ext cx="5571388" cy="3483892"/>
          </a:xfrm>
          <a:prstGeom prst="rect">
            <a:avLst/>
          </a:prstGeom>
        </p:spPr>
      </p:pic>
      <p:sp>
        <p:nvSpPr>
          <p:cNvPr id="2" name="TextBox 1">
            <a:extLst>
              <a:ext uri="{FF2B5EF4-FFF2-40B4-BE49-F238E27FC236}">
                <a16:creationId xmlns:a16="http://schemas.microsoft.com/office/drawing/2014/main" id="{825FB47B-3623-4C65-6D18-3A361CCEE1C7}"/>
              </a:ext>
            </a:extLst>
          </p:cNvPr>
          <p:cNvSpPr txBox="1"/>
          <p:nvPr/>
        </p:nvSpPr>
        <p:spPr>
          <a:xfrm>
            <a:off x="6517888" y="2029522"/>
            <a:ext cx="4313663"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sz="2800" b="1" i="1" noProof="1">
                <a:cs typeface="Calibri"/>
              </a:rPr>
              <a:t>Katolicyzm został uznany za religię panującą, jednocześnie zapewniono swobodę wyznań, choć apostazja wciąż była uznawana za przestępstwo.</a:t>
            </a:r>
          </a:p>
        </p:txBody>
      </p:sp>
    </p:spTree>
    <p:extLst>
      <p:ext uri="{BB962C8B-B14F-4D97-AF65-F5344CB8AC3E}">
        <p14:creationId xmlns:p14="http://schemas.microsoft.com/office/powerpoint/2010/main" val="20411712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3" name="Picture 3">
            <a:extLst>
              <a:ext uri="{FF2B5EF4-FFF2-40B4-BE49-F238E27FC236}">
                <a16:creationId xmlns:a16="http://schemas.microsoft.com/office/drawing/2014/main" id="{D63C0DFE-30AA-5076-40C3-6342721982F4}"/>
              </a:ext>
            </a:extLst>
          </p:cNvPr>
          <p:cNvPicPr>
            <a:picLocks noChangeAspect="1"/>
          </p:cNvPicPr>
          <p:nvPr/>
        </p:nvPicPr>
        <p:blipFill>
          <a:blip r:embed="rId2"/>
          <a:stretch>
            <a:fillRect/>
          </a:stretch>
        </p:blipFill>
        <p:spPr>
          <a:xfrm>
            <a:off x="6253817" y="2125176"/>
            <a:ext cx="5294715" cy="2607647"/>
          </a:xfrm>
          <a:prstGeom prst="rect">
            <a:avLst/>
          </a:prstGeom>
        </p:spPr>
      </p:pic>
      <p:sp>
        <p:nvSpPr>
          <p:cNvPr id="6" name="TextBox 5">
            <a:extLst>
              <a:ext uri="{FF2B5EF4-FFF2-40B4-BE49-F238E27FC236}">
                <a16:creationId xmlns:a16="http://schemas.microsoft.com/office/drawing/2014/main" id="{ECBD1331-0218-8B0A-9C78-6815FF91EF52}"/>
              </a:ext>
            </a:extLst>
          </p:cNvPr>
          <p:cNvSpPr txBox="1"/>
          <p:nvPr/>
        </p:nvSpPr>
        <p:spPr>
          <a:xfrm>
            <a:off x="999401" y="874008"/>
            <a:ext cx="3774686"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sz="2400" b="1" i="1" noProof="1">
                <a:latin typeface="Calibri Light"/>
                <a:cs typeface="Calibri"/>
              </a:rPr>
              <a:t> </a:t>
            </a:r>
            <a:r>
              <a:rPr lang="pl-PL" sz="3400" b="1" i="1" noProof="1">
                <a:latin typeface="Calibri Light"/>
                <a:cs typeface="Calibri"/>
              </a:rPr>
              <a:t>Trójpodział władzy</a:t>
            </a:r>
            <a:endParaRPr lang="pl-PL" sz="3400" b="1" noProof="1">
              <a:latin typeface="Calibri Light"/>
              <a:cs typeface="Calibri"/>
            </a:endParaRPr>
          </a:p>
        </p:txBody>
      </p:sp>
      <p:sp>
        <p:nvSpPr>
          <p:cNvPr id="10" name="TextBox 9">
            <a:extLst>
              <a:ext uri="{FF2B5EF4-FFF2-40B4-BE49-F238E27FC236}">
                <a16:creationId xmlns:a16="http://schemas.microsoft.com/office/drawing/2014/main" id="{21321628-A60F-D86B-E359-B073918DC328}"/>
              </a:ext>
            </a:extLst>
          </p:cNvPr>
          <p:cNvSpPr txBox="1"/>
          <p:nvPr/>
        </p:nvSpPr>
        <p:spPr>
          <a:xfrm>
            <a:off x="505522" y="1713571"/>
            <a:ext cx="5521712"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b="1" i="1" u="sng" noProof="1"/>
              <a:t>Władza wykonawcza</a:t>
            </a:r>
            <a:r>
              <a:rPr lang="pl-PL" b="1" i="1" noProof="1"/>
              <a:t> znalazła się w rękach króla i tzw. Straży Praw, tj. rady ministrów, powoływanej przez króla. Była ona odpowiedzialna przed sejmem. Stała na czele administracji.</a:t>
            </a:r>
            <a:endParaRPr lang="pl-PL" b="1" i="1" noProof="1">
              <a:cs typeface="Calibri"/>
            </a:endParaRPr>
          </a:p>
          <a:p>
            <a:r>
              <a:rPr lang="pl-PL" b="1" i="1" u="sng" noProof="1">
                <a:ea typeface="+mn-lt"/>
                <a:cs typeface="+mn-lt"/>
              </a:rPr>
              <a:t>Władzę ustawodawczą</a:t>
            </a:r>
            <a:r>
              <a:rPr lang="pl-PL" b="1" i="1" noProof="1">
                <a:ea typeface="+mn-lt"/>
                <a:cs typeface="+mn-lt"/>
              </a:rPr>
              <a:t> sprawował sejm złożony z izby senatorskiej i izby poselskiej. W sejmie zasiadali posłowie wybierani przez sejmiki poselskie oraz 24 plenipotentów miast królewskich. Natomiast w senacie znaleźli się wojewodowie, kasztelanowie oraz biskupi diecezjalni i ministrowie. Senat otrzymał prawo veta zawieszającego w zakresie praw politycznych, cywilnych i karnych.</a:t>
            </a:r>
          </a:p>
          <a:p>
            <a:r>
              <a:rPr lang="pl-PL" b="1" i="1" u="sng" noProof="1">
                <a:ea typeface="+mn-lt"/>
                <a:cs typeface="+mn-lt"/>
              </a:rPr>
              <a:t>Władzę sądowniczą</a:t>
            </a:r>
            <a:r>
              <a:rPr lang="pl-PL" b="1" i="1" noProof="1">
                <a:ea typeface="+mn-lt"/>
                <a:cs typeface="+mn-lt"/>
              </a:rPr>
              <a:t> miały sprawować sądy - sąd sejmowy, sądy ziemskie, Trybunał Koronny i sądy miejskie.Najwyższym ogranem sądowniczym</a:t>
            </a:r>
            <a:r>
              <a:rPr lang="pl-PL" noProof="1">
                <a:ea typeface="+mn-lt"/>
                <a:cs typeface="+mn-lt"/>
              </a:rPr>
              <a:t> </a:t>
            </a:r>
            <a:r>
              <a:rPr lang="pl-PL" b="1" i="1" noProof="1">
                <a:ea typeface="+mn-lt"/>
                <a:cs typeface="+mn-lt"/>
              </a:rPr>
              <a:t>pozostał Trybunał Koronny i Litewski.</a:t>
            </a:r>
            <a:endParaRPr lang="pl-PL" b="1" i="1" noProof="1">
              <a:cs typeface="Calibri"/>
            </a:endParaRPr>
          </a:p>
        </p:txBody>
      </p:sp>
    </p:spTree>
    <p:extLst>
      <p:ext uri="{BB962C8B-B14F-4D97-AF65-F5344CB8AC3E}">
        <p14:creationId xmlns:p14="http://schemas.microsoft.com/office/powerpoint/2010/main" val="41050877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3">
            <a:extLst>
              <a:ext uri="{FF2B5EF4-FFF2-40B4-BE49-F238E27FC236}">
                <a16:creationId xmlns:a16="http://schemas.microsoft.com/office/drawing/2014/main" id="{D63C0DFE-30AA-5076-40C3-6342721982F4}"/>
              </a:ext>
            </a:extLst>
          </p:cNvPr>
          <p:cNvPicPr>
            <a:picLocks noChangeAspect="1"/>
          </p:cNvPicPr>
          <p:nvPr/>
        </p:nvPicPr>
        <p:blipFill>
          <a:blip r:embed="rId2"/>
          <a:stretch>
            <a:fillRect/>
          </a:stretch>
        </p:blipFill>
        <p:spPr>
          <a:xfrm>
            <a:off x="643467" y="2125175"/>
            <a:ext cx="5294716" cy="2607647"/>
          </a:xfrm>
          <a:prstGeom prst="rect">
            <a:avLst/>
          </a:prstGeom>
        </p:spPr>
      </p:pic>
      <p:cxnSp>
        <p:nvCxnSpPr>
          <p:cNvPr id="13" name="Straight Connector 12">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44682BC6-542E-AC56-8F17-D65BDE13BF55}"/>
              </a:ext>
            </a:extLst>
          </p:cNvPr>
          <p:cNvSpPr txBox="1"/>
          <p:nvPr/>
        </p:nvSpPr>
        <p:spPr>
          <a:xfrm>
            <a:off x="6397083" y="2336180"/>
            <a:ext cx="4936273"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b="1" i="1" noProof="1">
                <a:cs typeface="Calibri"/>
              </a:rPr>
              <a:t>Potwierdzała przywileje mieszczańskie nadane w akcie prawnym z 18 kwietnia 1791 roku; Według tego aktu, mieszczanie mieli prawo do bezpieczeństwa osobistego, posiadania majątków ziemskich, prawo zajmowania stanowisk oficerskich i stanowisk w administracji publicznej a także prawo nabywania szlachectwa. </a:t>
            </a:r>
          </a:p>
        </p:txBody>
      </p:sp>
    </p:spTree>
    <p:extLst>
      <p:ext uri="{BB962C8B-B14F-4D97-AF65-F5344CB8AC3E}">
        <p14:creationId xmlns:p14="http://schemas.microsoft.com/office/powerpoint/2010/main" val="41265127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357DD0D3-F869-46D0-944C-6EC60E19E3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36816" cy="5254922"/>
          </a:xfrm>
          <a:custGeom>
            <a:avLst/>
            <a:gdLst>
              <a:gd name="connsiteX0" fmla="*/ 0 w 6136816"/>
              <a:gd name="connsiteY0" fmla="*/ 0 h 5254922"/>
              <a:gd name="connsiteX1" fmla="*/ 6136816 w 6136816"/>
              <a:gd name="connsiteY1" fmla="*/ 0 h 5254922"/>
              <a:gd name="connsiteX2" fmla="*/ 6134892 w 6136816"/>
              <a:gd name="connsiteY2" fmla="*/ 111520 h 5254922"/>
              <a:gd name="connsiteX3" fmla="*/ 6066513 w 6136816"/>
              <a:gd name="connsiteY3" fmla="*/ 752995 h 5254922"/>
              <a:gd name="connsiteX4" fmla="*/ 140712 w 6136816"/>
              <a:gd name="connsiteY4" fmla="*/ 5219363 h 5254922"/>
              <a:gd name="connsiteX5" fmla="*/ 0 w 6136816"/>
              <a:gd name="connsiteY5" fmla="*/ 5199534 h 5254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36816" h="5254922">
                <a:moveTo>
                  <a:pt x="0" y="0"/>
                </a:moveTo>
                <a:lnTo>
                  <a:pt x="6136816" y="0"/>
                </a:lnTo>
                <a:lnTo>
                  <a:pt x="6134892" y="111520"/>
                </a:lnTo>
                <a:cubicBezTo>
                  <a:pt x="6124961" y="323936"/>
                  <a:pt x="6102367" y="538040"/>
                  <a:pt x="6066513" y="752995"/>
                </a:cubicBezTo>
                <a:cubicBezTo>
                  <a:pt x="5592281" y="3596146"/>
                  <a:pt x="2972232" y="5545369"/>
                  <a:pt x="140712" y="5219363"/>
                </a:cubicBezTo>
                <a:lnTo>
                  <a:pt x="0" y="5199534"/>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4">
            <a:extLst>
              <a:ext uri="{FF2B5EF4-FFF2-40B4-BE49-F238E27FC236}">
                <a16:creationId xmlns:a16="http://schemas.microsoft.com/office/drawing/2014/main" id="{EFD4EC5C-1EC1-61AF-713D-0B23DEA67E5E}"/>
              </a:ext>
            </a:extLst>
          </p:cNvPr>
          <p:cNvPicPr>
            <a:picLocks noChangeAspect="1"/>
          </p:cNvPicPr>
          <p:nvPr/>
        </p:nvPicPr>
        <p:blipFill rotWithShape="1">
          <a:blip r:embed="rId2"/>
          <a:srcRect l="10018" r="24109"/>
          <a:stretch/>
        </p:blipFill>
        <p:spPr>
          <a:xfrm>
            <a:off x="1" y="2"/>
            <a:ext cx="5863721" cy="4984915"/>
          </a:xfrm>
          <a:custGeom>
            <a:avLst/>
            <a:gdLst/>
            <a:ahLst/>
            <a:cxnLst/>
            <a:rect l="l" t="t" r="r" b="b"/>
            <a:pathLst>
              <a:path w="5863721" h="4984915">
                <a:moveTo>
                  <a:pt x="0" y="0"/>
                </a:moveTo>
                <a:lnTo>
                  <a:pt x="5863721" y="0"/>
                </a:lnTo>
                <a:lnTo>
                  <a:pt x="5844576" y="326138"/>
                </a:lnTo>
                <a:cubicBezTo>
                  <a:pt x="5833049" y="448313"/>
                  <a:pt x="5817094" y="570952"/>
                  <a:pt x="5796589" y="693884"/>
                </a:cubicBezTo>
                <a:cubicBezTo>
                  <a:pt x="5344573" y="3403845"/>
                  <a:pt x="2847261" y="5261756"/>
                  <a:pt x="148386" y="4951022"/>
                </a:cubicBezTo>
                <a:lnTo>
                  <a:pt x="0" y="4930112"/>
                </a:lnTo>
                <a:close/>
              </a:path>
            </a:pathLst>
          </a:custGeom>
        </p:spPr>
      </p:pic>
      <p:sp>
        <p:nvSpPr>
          <p:cNvPr id="8" name="Content Placeholder 7">
            <a:extLst>
              <a:ext uri="{FF2B5EF4-FFF2-40B4-BE49-F238E27FC236}">
                <a16:creationId xmlns:a16="http://schemas.microsoft.com/office/drawing/2014/main" id="{A804C0A0-C3A5-F61D-B9A1-977BEC56179C}"/>
              </a:ext>
            </a:extLst>
          </p:cNvPr>
          <p:cNvSpPr>
            <a:spLocks noGrp="1"/>
          </p:cNvSpPr>
          <p:nvPr>
            <p:ph idx="1"/>
          </p:nvPr>
        </p:nvSpPr>
        <p:spPr>
          <a:xfrm>
            <a:off x="5546450" y="2279018"/>
            <a:ext cx="6002422" cy="3375920"/>
          </a:xfrm>
        </p:spPr>
        <p:txBody>
          <a:bodyPr anchor="t">
            <a:normAutofit/>
          </a:bodyPr>
          <a:lstStyle/>
          <a:p>
            <a:pPr marL="0" indent="0">
              <a:buNone/>
            </a:pPr>
            <a:r>
              <a:rPr lang="pl-PL" sz="3000" b="1" i="1" noProof="1">
                <a:latin typeface="Arial Nova"/>
                <a:ea typeface="Calibri"/>
                <a:cs typeface="Calibri"/>
              </a:rPr>
              <a:t>Aby lepiej zrozumieć ogromną rolę Konstytucji 3 Maja, powinniśmy przypomnieć sobie trudną sytuację, w której znajdowała się Polska w XVIII wieku......</a:t>
            </a:r>
          </a:p>
        </p:txBody>
      </p:sp>
    </p:spTree>
    <p:extLst>
      <p:ext uri="{BB962C8B-B14F-4D97-AF65-F5344CB8AC3E}">
        <p14:creationId xmlns:p14="http://schemas.microsoft.com/office/powerpoint/2010/main" val="3210172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3">
            <a:extLst>
              <a:ext uri="{FF2B5EF4-FFF2-40B4-BE49-F238E27FC236}">
                <a16:creationId xmlns:a16="http://schemas.microsoft.com/office/drawing/2014/main" id="{D63C0DFE-30AA-5076-40C3-6342721982F4}"/>
              </a:ext>
            </a:extLst>
          </p:cNvPr>
          <p:cNvPicPr>
            <a:picLocks noChangeAspect="1"/>
          </p:cNvPicPr>
          <p:nvPr/>
        </p:nvPicPr>
        <p:blipFill>
          <a:blip r:embed="rId2"/>
          <a:stretch>
            <a:fillRect/>
          </a:stretch>
        </p:blipFill>
        <p:spPr>
          <a:xfrm>
            <a:off x="6256247" y="2329614"/>
            <a:ext cx="5108863" cy="2514721"/>
          </a:xfrm>
          <a:prstGeom prst="rect">
            <a:avLst/>
          </a:prstGeom>
        </p:spPr>
      </p:pic>
      <p:cxnSp>
        <p:nvCxnSpPr>
          <p:cNvPr id="13" name="Straight Connector 12">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5254A0BC-6340-877D-00D6-711A2E46EC3B}"/>
              </a:ext>
            </a:extLst>
          </p:cNvPr>
          <p:cNvSpPr txBox="1"/>
          <p:nvPr/>
        </p:nvSpPr>
        <p:spPr>
          <a:xfrm>
            <a:off x="756425" y="1927303"/>
            <a:ext cx="5084955"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sz="2000" b="1" i="1" noProof="1">
                <a:cs typeface="Calibri"/>
              </a:rPr>
              <a:t>Zniesiono wolną elekcję na  rzecz władzy dziedzicznej.</a:t>
            </a:r>
          </a:p>
          <a:p>
            <a:endParaRPr lang="pl-PL" sz="2000" b="1" i="1" noProof="1">
              <a:cs typeface="Calibri"/>
            </a:endParaRPr>
          </a:p>
          <a:p>
            <a:r>
              <a:rPr lang="pl-PL" sz="2000" b="1" i="1" noProof="1">
                <a:cs typeface="Calibri"/>
              </a:rPr>
              <a:t>Wprowadzono stałą armię, której liczebność miała sięgać 100 tysięcy żołnierzy (udało się zebrać 65 tysięcy).</a:t>
            </a:r>
          </a:p>
          <a:p>
            <a:endParaRPr lang="pl-PL" sz="2000" b="1" i="1" noProof="1">
              <a:cs typeface="Calibri"/>
            </a:endParaRPr>
          </a:p>
          <a:p>
            <a:r>
              <a:rPr lang="pl-PL" sz="2000" b="1" i="1" noProof="1">
                <a:cs typeface="Calibri"/>
              </a:rPr>
              <a:t>Ustanowiono podatki w wysokości 10% dla szlachty i 20% dla duchowieństwa – gołota, mieszczanie i chłopi byli zwolnieni z płacenia podatku.</a:t>
            </a:r>
          </a:p>
          <a:p>
            <a:endParaRPr lang="pl-PL" sz="2000" b="1" i="1" noProof="1">
              <a:cs typeface="Calibri"/>
            </a:endParaRPr>
          </a:p>
        </p:txBody>
      </p:sp>
    </p:spTree>
    <p:extLst>
      <p:ext uri="{BB962C8B-B14F-4D97-AF65-F5344CB8AC3E}">
        <p14:creationId xmlns:p14="http://schemas.microsoft.com/office/powerpoint/2010/main" val="38029095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3">
            <a:extLst>
              <a:ext uri="{FF2B5EF4-FFF2-40B4-BE49-F238E27FC236}">
                <a16:creationId xmlns:a16="http://schemas.microsoft.com/office/drawing/2014/main" id="{D63C0DFE-30AA-5076-40C3-6342721982F4}"/>
              </a:ext>
            </a:extLst>
          </p:cNvPr>
          <p:cNvPicPr>
            <a:picLocks noChangeAspect="1"/>
          </p:cNvPicPr>
          <p:nvPr/>
        </p:nvPicPr>
        <p:blipFill>
          <a:blip r:embed="rId2"/>
          <a:stretch>
            <a:fillRect/>
          </a:stretch>
        </p:blipFill>
        <p:spPr>
          <a:xfrm>
            <a:off x="643467" y="2125175"/>
            <a:ext cx="5294716" cy="2607647"/>
          </a:xfrm>
          <a:prstGeom prst="rect">
            <a:avLst/>
          </a:prstGeom>
        </p:spPr>
      </p:pic>
      <p:cxnSp>
        <p:nvCxnSpPr>
          <p:cNvPr id="14" name="Straight Connector 13">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AB14F4D4-24C1-558B-2257-37923804DA89}"/>
              </a:ext>
            </a:extLst>
          </p:cNvPr>
          <p:cNvSpPr txBox="1"/>
          <p:nvPr/>
        </p:nvSpPr>
        <p:spPr>
          <a:xfrm>
            <a:off x="6954644" y="2772937"/>
            <a:ext cx="4090639"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sz="2400" b="1" i="1" noProof="1"/>
              <a:t>Zniesiono liberum veto, to znaczy prawo każdego posła do przeciwstawiania się uchwałom sejmu.</a:t>
            </a:r>
            <a:endParaRPr lang="pl-PL" sz="2400" b="1" i="1" noProof="1">
              <a:cs typeface="Calibri"/>
            </a:endParaRPr>
          </a:p>
        </p:txBody>
      </p:sp>
    </p:spTree>
    <p:extLst>
      <p:ext uri="{BB962C8B-B14F-4D97-AF65-F5344CB8AC3E}">
        <p14:creationId xmlns:p14="http://schemas.microsoft.com/office/powerpoint/2010/main" val="38729089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3">
            <a:extLst>
              <a:ext uri="{FF2B5EF4-FFF2-40B4-BE49-F238E27FC236}">
                <a16:creationId xmlns:a16="http://schemas.microsoft.com/office/drawing/2014/main" id="{D63C0DFE-30AA-5076-40C3-6342721982F4}"/>
              </a:ext>
            </a:extLst>
          </p:cNvPr>
          <p:cNvPicPr>
            <a:picLocks noChangeAspect="1"/>
          </p:cNvPicPr>
          <p:nvPr/>
        </p:nvPicPr>
        <p:blipFill>
          <a:blip r:embed="rId2"/>
          <a:stretch>
            <a:fillRect/>
          </a:stretch>
        </p:blipFill>
        <p:spPr>
          <a:xfrm>
            <a:off x="6256247" y="2329614"/>
            <a:ext cx="5108863" cy="2514721"/>
          </a:xfrm>
          <a:prstGeom prst="rect">
            <a:avLst/>
          </a:prstGeom>
        </p:spPr>
      </p:pic>
      <p:cxnSp>
        <p:nvCxnSpPr>
          <p:cNvPr id="13" name="Straight Connector 12">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5254A0BC-6340-877D-00D6-711A2E46EC3B}"/>
              </a:ext>
            </a:extLst>
          </p:cNvPr>
          <p:cNvSpPr txBox="1"/>
          <p:nvPr/>
        </p:nvSpPr>
        <p:spPr>
          <a:xfrm>
            <a:off x="830767" y="2856571"/>
            <a:ext cx="5084955"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sz="2200" b="1" i="1" noProof="1">
                <a:cs typeface="Calibri"/>
              </a:rPr>
              <a:t>Chłopom zapewniono wolność osiedlania się i poruszania po kraju oraz za jego granice.</a:t>
            </a:r>
            <a:endParaRPr lang="en-US" sz="2200" dirty="0">
              <a:cs typeface="Calibri"/>
            </a:endParaRPr>
          </a:p>
          <a:p>
            <a:endParaRPr lang="pl-PL" sz="2200" b="1" i="1" noProof="1">
              <a:cs typeface="Calibri"/>
            </a:endParaRPr>
          </a:p>
        </p:txBody>
      </p:sp>
    </p:spTree>
    <p:extLst>
      <p:ext uri="{BB962C8B-B14F-4D97-AF65-F5344CB8AC3E}">
        <p14:creationId xmlns:p14="http://schemas.microsoft.com/office/powerpoint/2010/main" val="27297339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Witaj majowa jutrzenko - Mazurek 3 maja - Joanna Biernat - podkład Jangok - Piosenka patriotyczna">
            <a:hlinkClick r:id="" action="ppaction://media"/>
            <a:extLst>
              <a:ext uri="{FF2B5EF4-FFF2-40B4-BE49-F238E27FC236}">
                <a16:creationId xmlns:a16="http://schemas.microsoft.com/office/drawing/2014/main" id="{962B2428-8323-600F-2202-FB4DD963416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312055" y="4165561"/>
            <a:ext cx="730250" cy="730250"/>
          </a:xfrm>
          <a:prstGeom prst="rect">
            <a:avLst/>
          </a:prstGeom>
        </p:spPr>
      </p:pic>
      <p:pic>
        <p:nvPicPr>
          <p:cNvPr id="4" name="Picture 4" descr="Chart, surface chart&#10;&#10;Description automatically generated">
            <a:extLst>
              <a:ext uri="{FF2B5EF4-FFF2-40B4-BE49-F238E27FC236}">
                <a16:creationId xmlns:a16="http://schemas.microsoft.com/office/drawing/2014/main" id="{EDA39538-3564-8C38-ECAE-50A1F1032A26}"/>
              </a:ext>
            </a:extLst>
          </p:cNvPr>
          <p:cNvPicPr>
            <a:picLocks noChangeAspect="1"/>
          </p:cNvPicPr>
          <p:nvPr/>
        </p:nvPicPr>
        <p:blipFill>
          <a:blip r:embed="rId5"/>
          <a:stretch>
            <a:fillRect/>
          </a:stretch>
        </p:blipFill>
        <p:spPr>
          <a:xfrm>
            <a:off x="2016087" y="216573"/>
            <a:ext cx="7654885" cy="6516660"/>
          </a:xfrm>
          <a:prstGeom prst="rect">
            <a:avLst/>
          </a:prstGeom>
        </p:spPr>
      </p:pic>
    </p:spTree>
    <p:extLst>
      <p:ext uri="{BB962C8B-B14F-4D97-AF65-F5344CB8AC3E}">
        <p14:creationId xmlns:p14="http://schemas.microsoft.com/office/powerpoint/2010/main" val="39181442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nextCondLst>
                <p:cond evt="onClick" delay="0">
                  <p:tgtEl>
                    <p:spTgt spid="2"/>
                  </p:tgtEl>
                </p:cond>
              </p:nextCondLst>
            </p:seq>
            <p:audio>
              <p:cMediaNode>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8">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08AC7D1-EF27-95E7-8D96-CB4980630294}"/>
              </a:ext>
            </a:extLst>
          </p:cNvPr>
          <p:cNvSpPr txBox="1"/>
          <p:nvPr/>
        </p:nvSpPr>
        <p:spPr>
          <a:xfrm>
            <a:off x="773151" y="1919766"/>
            <a:ext cx="4929999" cy="3504373"/>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90000"/>
              </a:lnSpc>
              <a:spcAft>
                <a:spcPts val="600"/>
              </a:spcAft>
            </a:pPr>
            <a:endParaRPr lang="pl-PL" b="1" i="1" noProof="1">
              <a:solidFill>
                <a:schemeClr val="bg1">
                  <a:alpha val="80000"/>
                </a:schemeClr>
              </a:solidFill>
              <a:cs typeface="Calibri"/>
            </a:endParaRPr>
          </a:p>
        </p:txBody>
      </p:sp>
      <p:grpSp>
        <p:nvGrpSpPr>
          <p:cNvPr id="11" name="Group 10">
            <a:extLst>
              <a:ext uri="{FF2B5EF4-FFF2-40B4-BE49-F238E27FC236}">
                <a16:creationId xmlns:a16="http://schemas.microsoft.com/office/drawing/2014/main" id="{D44E3F87-3D58-4B03-86B2-15A5C5B9C9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96000" y="841376"/>
            <a:ext cx="5260976" cy="4707593"/>
            <a:chOff x="6096000" y="841376"/>
            <a:chExt cx="5260976" cy="4707593"/>
          </a:xfrm>
          <a:effectLst>
            <a:outerShdw blurRad="381000" dist="152400" dir="5400000" algn="ctr" rotWithShape="0">
              <a:srgbClr val="000000">
                <a:alpha val="10000"/>
              </a:srgbClr>
            </a:outerShdw>
          </a:effectLst>
        </p:grpSpPr>
        <p:grpSp>
          <p:nvGrpSpPr>
            <p:cNvPr id="12" name="Group 11">
              <a:extLst>
                <a:ext uri="{FF2B5EF4-FFF2-40B4-BE49-F238E27FC236}">
                  <a16:creationId xmlns:a16="http://schemas.microsoft.com/office/drawing/2014/main" id="{B4D09509-F6FC-47A6-B196-CCCFD8E8305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096001" y="841376"/>
              <a:ext cx="5260975" cy="4707593"/>
              <a:chOff x="6096001" y="841376"/>
              <a:chExt cx="5260975" cy="4707593"/>
            </a:xfrm>
          </p:grpSpPr>
          <p:sp>
            <p:nvSpPr>
              <p:cNvPr id="16" name="Freeform: Shape 15">
                <a:extLst>
                  <a:ext uri="{FF2B5EF4-FFF2-40B4-BE49-F238E27FC236}">
                    <a16:creationId xmlns:a16="http://schemas.microsoft.com/office/drawing/2014/main" id="{BA5B9D66-192D-4F12-964D-2B23A1D27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841376"/>
                <a:ext cx="5260975" cy="4707593"/>
              </a:xfrm>
              <a:custGeom>
                <a:avLst/>
                <a:gdLst>
                  <a:gd name="connsiteX0" fmla="*/ 0 w 5260975"/>
                  <a:gd name="connsiteY0" fmla="*/ 0 h 4707593"/>
                  <a:gd name="connsiteX1" fmla="*/ 5260975 w 5260975"/>
                  <a:gd name="connsiteY1" fmla="*/ 0 h 4707593"/>
                  <a:gd name="connsiteX2" fmla="*/ 5260975 w 5260975"/>
                  <a:gd name="connsiteY2" fmla="*/ 3296937 h 4707593"/>
                  <a:gd name="connsiteX3" fmla="*/ 5260975 w 5260975"/>
                  <a:gd name="connsiteY3" fmla="*/ 3518571 h 4707593"/>
                  <a:gd name="connsiteX4" fmla="*/ 5226503 w 5260975"/>
                  <a:gd name="connsiteY4" fmla="*/ 3534000 h 4707593"/>
                  <a:gd name="connsiteX5" fmla="*/ 5206341 w 5260975"/>
                  <a:gd name="connsiteY5" fmla="*/ 3542065 h 4707593"/>
                  <a:gd name="connsiteX6" fmla="*/ 5123287 w 5260975"/>
                  <a:gd name="connsiteY6" fmla="*/ 3594010 h 4707593"/>
                  <a:gd name="connsiteX7" fmla="*/ 5048107 w 5260975"/>
                  <a:gd name="connsiteY7" fmla="*/ 3658244 h 4707593"/>
                  <a:gd name="connsiteX8" fmla="*/ 4992899 w 5260975"/>
                  <a:gd name="connsiteY8" fmla="*/ 3734479 h 4707593"/>
                  <a:gd name="connsiteX9" fmla="*/ 4977440 w 5260975"/>
                  <a:gd name="connsiteY9" fmla="*/ 3752627 h 4707593"/>
                  <a:gd name="connsiteX10" fmla="*/ 4935193 w 5260975"/>
                  <a:gd name="connsiteY10" fmla="*/ 3775382 h 4707593"/>
                  <a:gd name="connsiteX11" fmla="*/ 4897844 w 5260975"/>
                  <a:gd name="connsiteY11" fmla="*/ 3792472 h 4707593"/>
                  <a:gd name="connsiteX12" fmla="*/ 4870767 w 5260975"/>
                  <a:gd name="connsiteY12" fmla="*/ 3811388 h 4707593"/>
                  <a:gd name="connsiteX13" fmla="*/ 4847916 w 5260975"/>
                  <a:gd name="connsiteY13" fmla="*/ 3828767 h 4707593"/>
                  <a:gd name="connsiteX14" fmla="*/ 4796163 w 5260975"/>
                  <a:gd name="connsiteY14" fmla="*/ 3873702 h 4707593"/>
                  <a:gd name="connsiteX15" fmla="*/ 4738843 w 5260975"/>
                  <a:gd name="connsiteY15" fmla="*/ 3911628 h 4707593"/>
                  <a:gd name="connsiteX16" fmla="*/ 4692755 w 5260975"/>
                  <a:gd name="connsiteY16" fmla="*/ 3958099 h 4707593"/>
                  <a:gd name="connsiteX17" fmla="*/ 4673744 w 5260975"/>
                  <a:gd name="connsiteY17" fmla="*/ 3983255 h 4707593"/>
                  <a:gd name="connsiteX18" fmla="*/ 4633801 w 5260975"/>
                  <a:gd name="connsiteY18" fmla="*/ 4000442 h 4707593"/>
                  <a:gd name="connsiteX19" fmla="*/ 4590499 w 5260975"/>
                  <a:gd name="connsiteY19" fmla="*/ 4027326 h 4707593"/>
                  <a:gd name="connsiteX20" fmla="*/ 4559773 w 5260975"/>
                  <a:gd name="connsiteY20" fmla="*/ 4054018 h 4707593"/>
                  <a:gd name="connsiteX21" fmla="*/ 4536059 w 5260975"/>
                  <a:gd name="connsiteY21" fmla="*/ 4071877 h 4707593"/>
                  <a:gd name="connsiteX22" fmla="*/ 4502549 w 5260975"/>
                  <a:gd name="connsiteY22" fmla="*/ 4089832 h 4707593"/>
                  <a:gd name="connsiteX23" fmla="*/ 4468944 w 5260975"/>
                  <a:gd name="connsiteY23" fmla="*/ 4113356 h 4707593"/>
                  <a:gd name="connsiteX24" fmla="*/ 4452622 w 5260975"/>
                  <a:gd name="connsiteY24" fmla="*/ 4127854 h 4707593"/>
                  <a:gd name="connsiteX25" fmla="*/ 4421032 w 5260975"/>
                  <a:gd name="connsiteY25" fmla="*/ 4151953 h 4707593"/>
                  <a:gd name="connsiteX26" fmla="*/ 4388483 w 5260975"/>
                  <a:gd name="connsiteY26" fmla="*/ 4174421 h 4707593"/>
                  <a:gd name="connsiteX27" fmla="*/ 4327321 w 5260975"/>
                  <a:gd name="connsiteY27" fmla="*/ 4200153 h 4707593"/>
                  <a:gd name="connsiteX28" fmla="*/ 4271633 w 5260975"/>
                  <a:gd name="connsiteY28" fmla="*/ 4237983 h 4707593"/>
                  <a:gd name="connsiteX29" fmla="*/ 4227465 w 5260975"/>
                  <a:gd name="connsiteY29" fmla="*/ 4265635 h 4707593"/>
                  <a:gd name="connsiteX30" fmla="*/ 4201733 w 5260975"/>
                  <a:gd name="connsiteY30" fmla="*/ 4283783 h 4707593"/>
                  <a:gd name="connsiteX31" fmla="*/ 4154494 w 5260975"/>
                  <a:gd name="connsiteY31" fmla="*/ 4324301 h 4707593"/>
                  <a:gd name="connsiteX32" fmla="*/ 4081234 w 5260975"/>
                  <a:gd name="connsiteY32" fmla="*/ 4366931 h 4707593"/>
                  <a:gd name="connsiteX33" fmla="*/ 4036971 w 5260975"/>
                  <a:gd name="connsiteY33" fmla="*/ 4389975 h 4707593"/>
                  <a:gd name="connsiteX34" fmla="*/ 3941725 w 5260975"/>
                  <a:gd name="connsiteY34" fmla="*/ 4424733 h 4707593"/>
                  <a:gd name="connsiteX35" fmla="*/ 3910999 w 5260975"/>
                  <a:gd name="connsiteY35" fmla="*/ 4437119 h 4707593"/>
                  <a:gd name="connsiteX36" fmla="*/ 3875859 w 5260975"/>
                  <a:gd name="connsiteY36" fmla="*/ 4445280 h 4707593"/>
                  <a:gd name="connsiteX37" fmla="*/ 3819401 w 5260975"/>
                  <a:gd name="connsiteY37" fmla="*/ 4464579 h 4707593"/>
                  <a:gd name="connsiteX38" fmla="*/ 3709176 w 5260975"/>
                  <a:gd name="connsiteY38" fmla="*/ 4497800 h 4707593"/>
                  <a:gd name="connsiteX39" fmla="*/ 3684981 w 5260975"/>
                  <a:gd name="connsiteY39" fmla="*/ 4502889 h 4707593"/>
                  <a:gd name="connsiteX40" fmla="*/ 3623338 w 5260975"/>
                  <a:gd name="connsiteY40" fmla="*/ 4524300 h 4707593"/>
                  <a:gd name="connsiteX41" fmla="*/ 3586373 w 5260975"/>
                  <a:gd name="connsiteY41" fmla="*/ 4538702 h 4707593"/>
                  <a:gd name="connsiteX42" fmla="*/ 3555743 w 5260975"/>
                  <a:gd name="connsiteY42" fmla="*/ 4546960 h 4707593"/>
                  <a:gd name="connsiteX43" fmla="*/ 3528667 w 5260975"/>
                  <a:gd name="connsiteY43" fmla="*/ 4550801 h 4707593"/>
                  <a:gd name="connsiteX44" fmla="*/ 3457424 w 5260975"/>
                  <a:gd name="connsiteY44" fmla="*/ 4569811 h 4707593"/>
                  <a:gd name="connsiteX45" fmla="*/ 3429003 w 5260975"/>
                  <a:gd name="connsiteY45" fmla="*/ 4577301 h 4707593"/>
                  <a:gd name="connsiteX46" fmla="*/ 3355264 w 5260975"/>
                  <a:gd name="connsiteY46" fmla="*/ 4603033 h 4707593"/>
                  <a:gd name="connsiteX47" fmla="*/ 3292757 w 5260975"/>
                  <a:gd name="connsiteY47" fmla="*/ 4620027 h 4707593"/>
                  <a:gd name="connsiteX48" fmla="*/ 3266643 w 5260975"/>
                  <a:gd name="connsiteY48" fmla="*/ 4628188 h 4707593"/>
                  <a:gd name="connsiteX49" fmla="*/ 3206921 w 5260975"/>
                  <a:gd name="connsiteY49" fmla="*/ 4641823 h 4707593"/>
                  <a:gd name="connsiteX50" fmla="*/ 3173123 w 5260975"/>
                  <a:gd name="connsiteY50" fmla="*/ 4651425 h 4707593"/>
                  <a:gd name="connsiteX51" fmla="*/ 3090646 w 5260975"/>
                  <a:gd name="connsiteY51" fmla="*/ 4662274 h 4707593"/>
                  <a:gd name="connsiteX52" fmla="*/ 3005480 w 5260975"/>
                  <a:gd name="connsiteY52" fmla="*/ 4672739 h 4707593"/>
                  <a:gd name="connsiteX53" fmla="*/ 2958721 w 5260975"/>
                  <a:gd name="connsiteY53" fmla="*/ 4676196 h 4707593"/>
                  <a:gd name="connsiteX54" fmla="*/ 2917915 w 5260975"/>
                  <a:gd name="connsiteY54" fmla="*/ 4681670 h 4707593"/>
                  <a:gd name="connsiteX55" fmla="*/ 2882389 w 5260975"/>
                  <a:gd name="connsiteY55" fmla="*/ 4685126 h 4707593"/>
                  <a:gd name="connsiteX56" fmla="*/ 2825837 w 5260975"/>
                  <a:gd name="connsiteY56" fmla="*/ 4692135 h 4707593"/>
                  <a:gd name="connsiteX57" fmla="*/ 2802313 w 5260975"/>
                  <a:gd name="connsiteY57" fmla="*/ 4693960 h 4707593"/>
                  <a:gd name="connsiteX58" fmla="*/ 2746816 w 5260975"/>
                  <a:gd name="connsiteY58" fmla="*/ 4693863 h 4707593"/>
                  <a:gd name="connsiteX59" fmla="*/ 2727517 w 5260975"/>
                  <a:gd name="connsiteY59" fmla="*/ 4692903 h 4707593"/>
                  <a:gd name="connsiteX60" fmla="*/ 2690359 w 5260975"/>
                  <a:gd name="connsiteY60" fmla="*/ 4680997 h 4707593"/>
                  <a:gd name="connsiteX61" fmla="*/ 2685943 w 5260975"/>
                  <a:gd name="connsiteY61" fmla="*/ 4680133 h 4707593"/>
                  <a:gd name="connsiteX62" fmla="*/ 2661554 w 5260975"/>
                  <a:gd name="connsiteY62" fmla="*/ 4675428 h 4707593"/>
                  <a:gd name="connsiteX63" fmla="*/ 2648208 w 5260975"/>
                  <a:gd name="connsiteY63" fmla="*/ 4673892 h 4707593"/>
                  <a:gd name="connsiteX64" fmla="*/ 2597512 w 5260975"/>
                  <a:gd name="connsiteY64" fmla="*/ 4664099 h 4707593"/>
                  <a:gd name="connsiteX65" fmla="*/ 2568324 w 5260975"/>
                  <a:gd name="connsiteY65" fmla="*/ 4659490 h 4707593"/>
                  <a:gd name="connsiteX66" fmla="*/ 2544704 w 5260975"/>
                  <a:gd name="connsiteY66" fmla="*/ 4660162 h 4707593"/>
                  <a:gd name="connsiteX67" fmla="*/ 2503225 w 5260975"/>
                  <a:gd name="connsiteY67" fmla="*/ 4661026 h 4707593"/>
                  <a:gd name="connsiteX68" fmla="*/ 2489975 w 5260975"/>
                  <a:gd name="connsiteY68" fmla="*/ 4663235 h 4707593"/>
                  <a:gd name="connsiteX69" fmla="*/ 2430061 w 5260975"/>
                  <a:gd name="connsiteY69" fmla="*/ 4656897 h 4707593"/>
                  <a:gd name="connsiteX70" fmla="*/ 2395880 w 5260975"/>
                  <a:gd name="connsiteY70" fmla="*/ 4656417 h 4707593"/>
                  <a:gd name="connsiteX71" fmla="*/ 2357378 w 5260975"/>
                  <a:gd name="connsiteY71" fmla="*/ 4648544 h 4707593"/>
                  <a:gd name="connsiteX72" fmla="*/ 2346145 w 5260975"/>
                  <a:gd name="connsiteY72" fmla="*/ 4648928 h 4707593"/>
                  <a:gd name="connsiteX73" fmla="*/ 2333567 w 5260975"/>
                  <a:gd name="connsiteY73" fmla="*/ 4649600 h 4707593"/>
                  <a:gd name="connsiteX74" fmla="*/ 2294968 w 5260975"/>
                  <a:gd name="connsiteY74" fmla="*/ 4650177 h 4707593"/>
                  <a:gd name="connsiteX75" fmla="*/ 2271540 w 5260975"/>
                  <a:gd name="connsiteY75" fmla="*/ 4653057 h 4707593"/>
                  <a:gd name="connsiteX76" fmla="*/ 2226895 w 5260975"/>
                  <a:gd name="connsiteY76" fmla="*/ 4651329 h 4707593"/>
                  <a:gd name="connsiteX77" fmla="*/ 2210379 w 5260975"/>
                  <a:gd name="connsiteY77" fmla="*/ 4653825 h 4707593"/>
                  <a:gd name="connsiteX78" fmla="*/ 2168613 w 5260975"/>
                  <a:gd name="connsiteY78" fmla="*/ 4654113 h 4707593"/>
                  <a:gd name="connsiteX79" fmla="*/ 2131167 w 5260975"/>
                  <a:gd name="connsiteY79" fmla="*/ 4652673 h 4707593"/>
                  <a:gd name="connsiteX80" fmla="*/ 2095065 w 5260975"/>
                  <a:gd name="connsiteY80" fmla="*/ 4653441 h 4707593"/>
                  <a:gd name="connsiteX81" fmla="*/ 2069237 w 5260975"/>
                  <a:gd name="connsiteY81" fmla="*/ 4656609 h 4707593"/>
                  <a:gd name="connsiteX82" fmla="*/ 2041201 w 5260975"/>
                  <a:gd name="connsiteY82" fmla="*/ 4658529 h 4707593"/>
                  <a:gd name="connsiteX83" fmla="*/ 1963909 w 5260975"/>
                  <a:gd name="connsiteY83" fmla="*/ 4669955 h 4707593"/>
                  <a:gd name="connsiteX84" fmla="*/ 1949603 w 5260975"/>
                  <a:gd name="connsiteY84" fmla="*/ 4667171 h 4707593"/>
                  <a:gd name="connsiteX85" fmla="*/ 1868373 w 5260975"/>
                  <a:gd name="connsiteY85" fmla="*/ 4664578 h 4707593"/>
                  <a:gd name="connsiteX86" fmla="*/ 1850707 w 5260975"/>
                  <a:gd name="connsiteY86" fmla="*/ 4664771 h 4707593"/>
                  <a:gd name="connsiteX87" fmla="*/ 1803275 w 5260975"/>
                  <a:gd name="connsiteY87" fmla="*/ 4653441 h 4707593"/>
                  <a:gd name="connsiteX88" fmla="*/ 1730112 w 5260975"/>
                  <a:gd name="connsiteY88" fmla="*/ 4671396 h 4707593"/>
                  <a:gd name="connsiteX89" fmla="*/ 1661652 w 5260975"/>
                  <a:gd name="connsiteY89" fmla="*/ 4693863 h 4707593"/>
                  <a:gd name="connsiteX90" fmla="*/ 1653011 w 5260975"/>
                  <a:gd name="connsiteY90" fmla="*/ 4696744 h 4707593"/>
                  <a:gd name="connsiteX91" fmla="*/ 1628431 w 5260975"/>
                  <a:gd name="connsiteY91" fmla="*/ 4701641 h 4707593"/>
                  <a:gd name="connsiteX92" fmla="*/ 1597995 w 5260975"/>
                  <a:gd name="connsiteY92" fmla="*/ 4703369 h 4707593"/>
                  <a:gd name="connsiteX93" fmla="*/ 1559396 w 5260975"/>
                  <a:gd name="connsiteY93" fmla="*/ 4707593 h 4707593"/>
                  <a:gd name="connsiteX94" fmla="*/ 1528480 w 5260975"/>
                  <a:gd name="connsiteY94" fmla="*/ 4702312 h 4707593"/>
                  <a:gd name="connsiteX95" fmla="*/ 1485272 w 5260975"/>
                  <a:gd name="connsiteY95" fmla="*/ 4694439 h 4707593"/>
                  <a:gd name="connsiteX96" fmla="*/ 1444562 w 5260975"/>
                  <a:gd name="connsiteY96" fmla="*/ 4686950 h 4707593"/>
                  <a:gd name="connsiteX97" fmla="*/ 1431696 w 5260975"/>
                  <a:gd name="connsiteY97" fmla="*/ 4695783 h 4707593"/>
                  <a:gd name="connsiteX98" fmla="*/ 1411821 w 5260975"/>
                  <a:gd name="connsiteY98" fmla="*/ 4703464 h 4707593"/>
                  <a:gd name="connsiteX99" fmla="*/ 1389738 w 5260975"/>
                  <a:gd name="connsiteY99" fmla="*/ 4694247 h 4707593"/>
                  <a:gd name="connsiteX100" fmla="*/ 1338081 w 5260975"/>
                  <a:gd name="connsiteY100" fmla="*/ 4675141 h 4707593"/>
                  <a:gd name="connsiteX101" fmla="*/ 1305436 w 5260975"/>
                  <a:gd name="connsiteY101" fmla="*/ 4674276 h 4707593"/>
                  <a:gd name="connsiteX102" fmla="*/ 1234481 w 5260975"/>
                  <a:gd name="connsiteY102" fmla="*/ 4666115 h 4707593"/>
                  <a:gd name="connsiteX103" fmla="*/ 1188106 w 5260975"/>
                  <a:gd name="connsiteY103" fmla="*/ 4654497 h 4707593"/>
                  <a:gd name="connsiteX104" fmla="*/ 1154790 w 5260975"/>
                  <a:gd name="connsiteY104" fmla="*/ 4641343 h 4707593"/>
                  <a:gd name="connsiteX105" fmla="*/ 1107069 w 5260975"/>
                  <a:gd name="connsiteY105" fmla="*/ 4624156 h 4707593"/>
                  <a:gd name="connsiteX106" fmla="*/ 1059158 w 5260975"/>
                  <a:gd name="connsiteY106" fmla="*/ 4615227 h 4707593"/>
                  <a:gd name="connsiteX107" fmla="*/ 1024496 w 5260975"/>
                  <a:gd name="connsiteY107" fmla="*/ 4603993 h 4707593"/>
                  <a:gd name="connsiteX108" fmla="*/ 982153 w 5260975"/>
                  <a:gd name="connsiteY108" fmla="*/ 4596311 h 4707593"/>
                  <a:gd name="connsiteX109" fmla="*/ 946628 w 5260975"/>
                  <a:gd name="connsiteY109" fmla="*/ 4596024 h 4707593"/>
                  <a:gd name="connsiteX110" fmla="*/ 890939 w 5260975"/>
                  <a:gd name="connsiteY110" fmla="*/ 4597368 h 4707593"/>
                  <a:gd name="connsiteX111" fmla="*/ 822769 w 5260975"/>
                  <a:gd name="connsiteY111" fmla="*/ 4574133 h 4707593"/>
                  <a:gd name="connsiteX112" fmla="*/ 795212 w 5260975"/>
                  <a:gd name="connsiteY112" fmla="*/ 4568947 h 4707593"/>
                  <a:gd name="connsiteX113" fmla="*/ 769288 w 5260975"/>
                  <a:gd name="connsiteY113" fmla="*/ 4566547 h 4707593"/>
                  <a:gd name="connsiteX114" fmla="*/ 714271 w 5260975"/>
                  <a:gd name="connsiteY114" fmla="*/ 4551089 h 4707593"/>
                  <a:gd name="connsiteX115" fmla="*/ 691900 w 5260975"/>
                  <a:gd name="connsiteY115" fmla="*/ 4545999 h 4707593"/>
                  <a:gd name="connsiteX116" fmla="*/ 660598 w 5260975"/>
                  <a:gd name="connsiteY116" fmla="*/ 4546096 h 4707593"/>
                  <a:gd name="connsiteX117" fmla="*/ 603662 w 5260975"/>
                  <a:gd name="connsiteY117" fmla="*/ 4538991 h 4707593"/>
                  <a:gd name="connsiteX118" fmla="*/ 546821 w 5260975"/>
                  <a:gd name="connsiteY118" fmla="*/ 4518251 h 4707593"/>
                  <a:gd name="connsiteX119" fmla="*/ 522721 w 5260975"/>
                  <a:gd name="connsiteY119" fmla="*/ 4520267 h 4707593"/>
                  <a:gd name="connsiteX120" fmla="*/ 514080 w 5260975"/>
                  <a:gd name="connsiteY120" fmla="*/ 4519788 h 4707593"/>
                  <a:gd name="connsiteX121" fmla="*/ 436404 w 5260975"/>
                  <a:gd name="connsiteY121" fmla="*/ 4508361 h 4707593"/>
                  <a:gd name="connsiteX122" fmla="*/ 428626 w 5260975"/>
                  <a:gd name="connsiteY122" fmla="*/ 4507114 h 4707593"/>
                  <a:gd name="connsiteX123" fmla="*/ 392141 w 5260975"/>
                  <a:gd name="connsiteY123" fmla="*/ 4496936 h 4707593"/>
                  <a:gd name="connsiteX124" fmla="*/ 300157 w 5260975"/>
                  <a:gd name="connsiteY124" fmla="*/ 4490599 h 4707593"/>
                  <a:gd name="connsiteX125" fmla="*/ 294493 w 5260975"/>
                  <a:gd name="connsiteY125" fmla="*/ 4489831 h 4707593"/>
                  <a:gd name="connsiteX126" fmla="*/ 263671 w 5260975"/>
                  <a:gd name="connsiteY126" fmla="*/ 4494919 h 4707593"/>
                  <a:gd name="connsiteX127" fmla="*/ 248406 w 5260975"/>
                  <a:gd name="connsiteY127" fmla="*/ 4502121 h 4707593"/>
                  <a:gd name="connsiteX128" fmla="*/ 224594 w 5260975"/>
                  <a:gd name="connsiteY128" fmla="*/ 4509610 h 4707593"/>
                  <a:gd name="connsiteX129" fmla="*/ 200398 w 5260975"/>
                  <a:gd name="connsiteY129" fmla="*/ 4512395 h 4707593"/>
                  <a:gd name="connsiteX130" fmla="*/ 159783 w 5260975"/>
                  <a:gd name="connsiteY130" fmla="*/ 4501064 h 4707593"/>
                  <a:gd name="connsiteX131" fmla="*/ 144997 w 5260975"/>
                  <a:gd name="connsiteY131" fmla="*/ 4499912 h 4707593"/>
                  <a:gd name="connsiteX132" fmla="*/ 112064 w 5260975"/>
                  <a:gd name="connsiteY132" fmla="*/ 4494440 h 4707593"/>
                  <a:gd name="connsiteX133" fmla="*/ 83259 w 5260975"/>
                  <a:gd name="connsiteY133" fmla="*/ 4494824 h 4707593"/>
                  <a:gd name="connsiteX134" fmla="*/ 60120 w 5260975"/>
                  <a:gd name="connsiteY134" fmla="*/ 4503561 h 4707593"/>
                  <a:gd name="connsiteX135" fmla="*/ 26514 w 5260975"/>
                  <a:gd name="connsiteY135" fmla="*/ 4505289 h 4707593"/>
                  <a:gd name="connsiteX136" fmla="*/ 4814 w 5260975"/>
                  <a:gd name="connsiteY136" fmla="*/ 4498952 h 4707593"/>
                  <a:gd name="connsiteX137" fmla="*/ 398 w 5260975"/>
                  <a:gd name="connsiteY137" fmla="*/ 4498089 h 4707593"/>
                  <a:gd name="connsiteX138" fmla="*/ 0 w 5260975"/>
                  <a:gd name="connsiteY138" fmla="*/ 4498087 h 470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C9C14E68-C469-4A71-AF08-169DB545FC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841376"/>
                <a:ext cx="5260975" cy="4707593"/>
              </a:xfrm>
              <a:custGeom>
                <a:avLst/>
                <a:gdLst>
                  <a:gd name="connsiteX0" fmla="*/ 0 w 5260975"/>
                  <a:gd name="connsiteY0" fmla="*/ 0 h 4707593"/>
                  <a:gd name="connsiteX1" fmla="*/ 5260975 w 5260975"/>
                  <a:gd name="connsiteY1" fmla="*/ 0 h 4707593"/>
                  <a:gd name="connsiteX2" fmla="*/ 5260975 w 5260975"/>
                  <a:gd name="connsiteY2" fmla="*/ 3296937 h 4707593"/>
                  <a:gd name="connsiteX3" fmla="*/ 5260975 w 5260975"/>
                  <a:gd name="connsiteY3" fmla="*/ 3518571 h 4707593"/>
                  <a:gd name="connsiteX4" fmla="*/ 5226503 w 5260975"/>
                  <a:gd name="connsiteY4" fmla="*/ 3534000 h 4707593"/>
                  <a:gd name="connsiteX5" fmla="*/ 5206341 w 5260975"/>
                  <a:gd name="connsiteY5" fmla="*/ 3542065 h 4707593"/>
                  <a:gd name="connsiteX6" fmla="*/ 5123287 w 5260975"/>
                  <a:gd name="connsiteY6" fmla="*/ 3594010 h 4707593"/>
                  <a:gd name="connsiteX7" fmla="*/ 5048107 w 5260975"/>
                  <a:gd name="connsiteY7" fmla="*/ 3658244 h 4707593"/>
                  <a:gd name="connsiteX8" fmla="*/ 4992899 w 5260975"/>
                  <a:gd name="connsiteY8" fmla="*/ 3734479 h 4707593"/>
                  <a:gd name="connsiteX9" fmla="*/ 4977440 w 5260975"/>
                  <a:gd name="connsiteY9" fmla="*/ 3752627 h 4707593"/>
                  <a:gd name="connsiteX10" fmla="*/ 4935193 w 5260975"/>
                  <a:gd name="connsiteY10" fmla="*/ 3775382 h 4707593"/>
                  <a:gd name="connsiteX11" fmla="*/ 4897844 w 5260975"/>
                  <a:gd name="connsiteY11" fmla="*/ 3792472 h 4707593"/>
                  <a:gd name="connsiteX12" fmla="*/ 4870767 w 5260975"/>
                  <a:gd name="connsiteY12" fmla="*/ 3811388 h 4707593"/>
                  <a:gd name="connsiteX13" fmla="*/ 4847916 w 5260975"/>
                  <a:gd name="connsiteY13" fmla="*/ 3828767 h 4707593"/>
                  <a:gd name="connsiteX14" fmla="*/ 4796163 w 5260975"/>
                  <a:gd name="connsiteY14" fmla="*/ 3873702 h 4707593"/>
                  <a:gd name="connsiteX15" fmla="*/ 4738843 w 5260975"/>
                  <a:gd name="connsiteY15" fmla="*/ 3911628 h 4707593"/>
                  <a:gd name="connsiteX16" fmla="*/ 4692755 w 5260975"/>
                  <a:gd name="connsiteY16" fmla="*/ 3958099 h 4707593"/>
                  <a:gd name="connsiteX17" fmla="*/ 4673744 w 5260975"/>
                  <a:gd name="connsiteY17" fmla="*/ 3983255 h 4707593"/>
                  <a:gd name="connsiteX18" fmla="*/ 4633801 w 5260975"/>
                  <a:gd name="connsiteY18" fmla="*/ 4000442 h 4707593"/>
                  <a:gd name="connsiteX19" fmla="*/ 4590499 w 5260975"/>
                  <a:gd name="connsiteY19" fmla="*/ 4027326 h 4707593"/>
                  <a:gd name="connsiteX20" fmla="*/ 4559773 w 5260975"/>
                  <a:gd name="connsiteY20" fmla="*/ 4054018 h 4707593"/>
                  <a:gd name="connsiteX21" fmla="*/ 4536059 w 5260975"/>
                  <a:gd name="connsiteY21" fmla="*/ 4071877 h 4707593"/>
                  <a:gd name="connsiteX22" fmla="*/ 4502549 w 5260975"/>
                  <a:gd name="connsiteY22" fmla="*/ 4089832 h 4707593"/>
                  <a:gd name="connsiteX23" fmla="*/ 4468944 w 5260975"/>
                  <a:gd name="connsiteY23" fmla="*/ 4113356 h 4707593"/>
                  <a:gd name="connsiteX24" fmla="*/ 4452622 w 5260975"/>
                  <a:gd name="connsiteY24" fmla="*/ 4127854 h 4707593"/>
                  <a:gd name="connsiteX25" fmla="*/ 4421032 w 5260975"/>
                  <a:gd name="connsiteY25" fmla="*/ 4151953 h 4707593"/>
                  <a:gd name="connsiteX26" fmla="*/ 4388483 w 5260975"/>
                  <a:gd name="connsiteY26" fmla="*/ 4174421 h 4707593"/>
                  <a:gd name="connsiteX27" fmla="*/ 4327321 w 5260975"/>
                  <a:gd name="connsiteY27" fmla="*/ 4200153 h 4707593"/>
                  <a:gd name="connsiteX28" fmla="*/ 4271633 w 5260975"/>
                  <a:gd name="connsiteY28" fmla="*/ 4237983 h 4707593"/>
                  <a:gd name="connsiteX29" fmla="*/ 4227465 w 5260975"/>
                  <a:gd name="connsiteY29" fmla="*/ 4265635 h 4707593"/>
                  <a:gd name="connsiteX30" fmla="*/ 4201733 w 5260975"/>
                  <a:gd name="connsiteY30" fmla="*/ 4283783 h 4707593"/>
                  <a:gd name="connsiteX31" fmla="*/ 4154494 w 5260975"/>
                  <a:gd name="connsiteY31" fmla="*/ 4324301 h 4707593"/>
                  <a:gd name="connsiteX32" fmla="*/ 4081234 w 5260975"/>
                  <a:gd name="connsiteY32" fmla="*/ 4366931 h 4707593"/>
                  <a:gd name="connsiteX33" fmla="*/ 4036971 w 5260975"/>
                  <a:gd name="connsiteY33" fmla="*/ 4389975 h 4707593"/>
                  <a:gd name="connsiteX34" fmla="*/ 3941725 w 5260975"/>
                  <a:gd name="connsiteY34" fmla="*/ 4424733 h 4707593"/>
                  <a:gd name="connsiteX35" fmla="*/ 3910999 w 5260975"/>
                  <a:gd name="connsiteY35" fmla="*/ 4437119 h 4707593"/>
                  <a:gd name="connsiteX36" fmla="*/ 3875859 w 5260975"/>
                  <a:gd name="connsiteY36" fmla="*/ 4445280 h 4707593"/>
                  <a:gd name="connsiteX37" fmla="*/ 3819401 w 5260975"/>
                  <a:gd name="connsiteY37" fmla="*/ 4464579 h 4707593"/>
                  <a:gd name="connsiteX38" fmla="*/ 3709176 w 5260975"/>
                  <a:gd name="connsiteY38" fmla="*/ 4497800 h 4707593"/>
                  <a:gd name="connsiteX39" fmla="*/ 3684981 w 5260975"/>
                  <a:gd name="connsiteY39" fmla="*/ 4502889 h 4707593"/>
                  <a:gd name="connsiteX40" fmla="*/ 3623338 w 5260975"/>
                  <a:gd name="connsiteY40" fmla="*/ 4524300 h 4707593"/>
                  <a:gd name="connsiteX41" fmla="*/ 3586373 w 5260975"/>
                  <a:gd name="connsiteY41" fmla="*/ 4538702 h 4707593"/>
                  <a:gd name="connsiteX42" fmla="*/ 3555743 w 5260975"/>
                  <a:gd name="connsiteY42" fmla="*/ 4546960 h 4707593"/>
                  <a:gd name="connsiteX43" fmla="*/ 3528667 w 5260975"/>
                  <a:gd name="connsiteY43" fmla="*/ 4550801 h 4707593"/>
                  <a:gd name="connsiteX44" fmla="*/ 3457424 w 5260975"/>
                  <a:gd name="connsiteY44" fmla="*/ 4569811 h 4707593"/>
                  <a:gd name="connsiteX45" fmla="*/ 3429003 w 5260975"/>
                  <a:gd name="connsiteY45" fmla="*/ 4577301 h 4707593"/>
                  <a:gd name="connsiteX46" fmla="*/ 3355264 w 5260975"/>
                  <a:gd name="connsiteY46" fmla="*/ 4603033 h 4707593"/>
                  <a:gd name="connsiteX47" fmla="*/ 3292757 w 5260975"/>
                  <a:gd name="connsiteY47" fmla="*/ 4620027 h 4707593"/>
                  <a:gd name="connsiteX48" fmla="*/ 3266643 w 5260975"/>
                  <a:gd name="connsiteY48" fmla="*/ 4628188 h 4707593"/>
                  <a:gd name="connsiteX49" fmla="*/ 3206921 w 5260975"/>
                  <a:gd name="connsiteY49" fmla="*/ 4641823 h 4707593"/>
                  <a:gd name="connsiteX50" fmla="*/ 3173123 w 5260975"/>
                  <a:gd name="connsiteY50" fmla="*/ 4651425 h 4707593"/>
                  <a:gd name="connsiteX51" fmla="*/ 3090646 w 5260975"/>
                  <a:gd name="connsiteY51" fmla="*/ 4662274 h 4707593"/>
                  <a:gd name="connsiteX52" fmla="*/ 3005480 w 5260975"/>
                  <a:gd name="connsiteY52" fmla="*/ 4672739 h 4707593"/>
                  <a:gd name="connsiteX53" fmla="*/ 2958721 w 5260975"/>
                  <a:gd name="connsiteY53" fmla="*/ 4676196 h 4707593"/>
                  <a:gd name="connsiteX54" fmla="*/ 2917915 w 5260975"/>
                  <a:gd name="connsiteY54" fmla="*/ 4681670 h 4707593"/>
                  <a:gd name="connsiteX55" fmla="*/ 2882389 w 5260975"/>
                  <a:gd name="connsiteY55" fmla="*/ 4685126 h 4707593"/>
                  <a:gd name="connsiteX56" fmla="*/ 2825837 w 5260975"/>
                  <a:gd name="connsiteY56" fmla="*/ 4692135 h 4707593"/>
                  <a:gd name="connsiteX57" fmla="*/ 2802313 w 5260975"/>
                  <a:gd name="connsiteY57" fmla="*/ 4693960 h 4707593"/>
                  <a:gd name="connsiteX58" fmla="*/ 2746816 w 5260975"/>
                  <a:gd name="connsiteY58" fmla="*/ 4693863 h 4707593"/>
                  <a:gd name="connsiteX59" fmla="*/ 2727517 w 5260975"/>
                  <a:gd name="connsiteY59" fmla="*/ 4692903 h 4707593"/>
                  <a:gd name="connsiteX60" fmla="*/ 2690359 w 5260975"/>
                  <a:gd name="connsiteY60" fmla="*/ 4680997 h 4707593"/>
                  <a:gd name="connsiteX61" fmla="*/ 2685943 w 5260975"/>
                  <a:gd name="connsiteY61" fmla="*/ 4680133 h 4707593"/>
                  <a:gd name="connsiteX62" fmla="*/ 2661554 w 5260975"/>
                  <a:gd name="connsiteY62" fmla="*/ 4675428 h 4707593"/>
                  <a:gd name="connsiteX63" fmla="*/ 2648208 w 5260975"/>
                  <a:gd name="connsiteY63" fmla="*/ 4673892 h 4707593"/>
                  <a:gd name="connsiteX64" fmla="*/ 2597512 w 5260975"/>
                  <a:gd name="connsiteY64" fmla="*/ 4664099 h 4707593"/>
                  <a:gd name="connsiteX65" fmla="*/ 2568324 w 5260975"/>
                  <a:gd name="connsiteY65" fmla="*/ 4659490 h 4707593"/>
                  <a:gd name="connsiteX66" fmla="*/ 2544704 w 5260975"/>
                  <a:gd name="connsiteY66" fmla="*/ 4660162 h 4707593"/>
                  <a:gd name="connsiteX67" fmla="*/ 2503225 w 5260975"/>
                  <a:gd name="connsiteY67" fmla="*/ 4661026 h 4707593"/>
                  <a:gd name="connsiteX68" fmla="*/ 2489975 w 5260975"/>
                  <a:gd name="connsiteY68" fmla="*/ 4663235 h 4707593"/>
                  <a:gd name="connsiteX69" fmla="*/ 2430061 w 5260975"/>
                  <a:gd name="connsiteY69" fmla="*/ 4656897 h 4707593"/>
                  <a:gd name="connsiteX70" fmla="*/ 2395880 w 5260975"/>
                  <a:gd name="connsiteY70" fmla="*/ 4656417 h 4707593"/>
                  <a:gd name="connsiteX71" fmla="*/ 2357378 w 5260975"/>
                  <a:gd name="connsiteY71" fmla="*/ 4648544 h 4707593"/>
                  <a:gd name="connsiteX72" fmla="*/ 2346145 w 5260975"/>
                  <a:gd name="connsiteY72" fmla="*/ 4648928 h 4707593"/>
                  <a:gd name="connsiteX73" fmla="*/ 2333567 w 5260975"/>
                  <a:gd name="connsiteY73" fmla="*/ 4649600 h 4707593"/>
                  <a:gd name="connsiteX74" fmla="*/ 2294968 w 5260975"/>
                  <a:gd name="connsiteY74" fmla="*/ 4650177 h 4707593"/>
                  <a:gd name="connsiteX75" fmla="*/ 2271540 w 5260975"/>
                  <a:gd name="connsiteY75" fmla="*/ 4653057 h 4707593"/>
                  <a:gd name="connsiteX76" fmla="*/ 2226895 w 5260975"/>
                  <a:gd name="connsiteY76" fmla="*/ 4651329 h 4707593"/>
                  <a:gd name="connsiteX77" fmla="*/ 2210379 w 5260975"/>
                  <a:gd name="connsiteY77" fmla="*/ 4653825 h 4707593"/>
                  <a:gd name="connsiteX78" fmla="*/ 2168613 w 5260975"/>
                  <a:gd name="connsiteY78" fmla="*/ 4654113 h 4707593"/>
                  <a:gd name="connsiteX79" fmla="*/ 2131167 w 5260975"/>
                  <a:gd name="connsiteY79" fmla="*/ 4652673 h 4707593"/>
                  <a:gd name="connsiteX80" fmla="*/ 2095065 w 5260975"/>
                  <a:gd name="connsiteY80" fmla="*/ 4653441 h 4707593"/>
                  <a:gd name="connsiteX81" fmla="*/ 2069237 w 5260975"/>
                  <a:gd name="connsiteY81" fmla="*/ 4656609 h 4707593"/>
                  <a:gd name="connsiteX82" fmla="*/ 2041201 w 5260975"/>
                  <a:gd name="connsiteY82" fmla="*/ 4658529 h 4707593"/>
                  <a:gd name="connsiteX83" fmla="*/ 1963909 w 5260975"/>
                  <a:gd name="connsiteY83" fmla="*/ 4669955 h 4707593"/>
                  <a:gd name="connsiteX84" fmla="*/ 1949603 w 5260975"/>
                  <a:gd name="connsiteY84" fmla="*/ 4667171 h 4707593"/>
                  <a:gd name="connsiteX85" fmla="*/ 1868373 w 5260975"/>
                  <a:gd name="connsiteY85" fmla="*/ 4664578 h 4707593"/>
                  <a:gd name="connsiteX86" fmla="*/ 1850707 w 5260975"/>
                  <a:gd name="connsiteY86" fmla="*/ 4664771 h 4707593"/>
                  <a:gd name="connsiteX87" fmla="*/ 1803275 w 5260975"/>
                  <a:gd name="connsiteY87" fmla="*/ 4653441 h 4707593"/>
                  <a:gd name="connsiteX88" fmla="*/ 1730112 w 5260975"/>
                  <a:gd name="connsiteY88" fmla="*/ 4671396 h 4707593"/>
                  <a:gd name="connsiteX89" fmla="*/ 1661652 w 5260975"/>
                  <a:gd name="connsiteY89" fmla="*/ 4693863 h 4707593"/>
                  <a:gd name="connsiteX90" fmla="*/ 1653011 w 5260975"/>
                  <a:gd name="connsiteY90" fmla="*/ 4696744 h 4707593"/>
                  <a:gd name="connsiteX91" fmla="*/ 1628431 w 5260975"/>
                  <a:gd name="connsiteY91" fmla="*/ 4701641 h 4707593"/>
                  <a:gd name="connsiteX92" fmla="*/ 1597995 w 5260975"/>
                  <a:gd name="connsiteY92" fmla="*/ 4703369 h 4707593"/>
                  <a:gd name="connsiteX93" fmla="*/ 1559396 w 5260975"/>
                  <a:gd name="connsiteY93" fmla="*/ 4707593 h 4707593"/>
                  <a:gd name="connsiteX94" fmla="*/ 1528480 w 5260975"/>
                  <a:gd name="connsiteY94" fmla="*/ 4702312 h 4707593"/>
                  <a:gd name="connsiteX95" fmla="*/ 1485272 w 5260975"/>
                  <a:gd name="connsiteY95" fmla="*/ 4694439 h 4707593"/>
                  <a:gd name="connsiteX96" fmla="*/ 1444562 w 5260975"/>
                  <a:gd name="connsiteY96" fmla="*/ 4686950 h 4707593"/>
                  <a:gd name="connsiteX97" fmla="*/ 1431696 w 5260975"/>
                  <a:gd name="connsiteY97" fmla="*/ 4695783 h 4707593"/>
                  <a:gd name="connsiteX98" fmla="*/ 1411821 w 5260975"/>
                  <a:gd name="connsiteY98" fmla="*/ 4703464 h 4707593"/>
                  <a:gd name="connsiteX99" fmla="*/ 1389738 w 5260975"/>
                  <a:gd name="connsiteY99" fmla="*/ 4694247 h 4707593"/>
                  <a:gd name="connsiteX100" fmla="*/ 1338081 w 5260975"/>
                  <a:gd name="connsiteY100" fmla="*/ 4675141 h 4707593"/>
                  <a:gd name="connsiteX101" fmla="*/ 1305436 w 5260975"/>
                  <a:gd name="connsiteY101" fmla="*/ 4674276 h 4707593"/>
                  <a:gd name="connsiteX102" fmla="*/ 1234481 w 5260975"/>
                  <a:gd name="connsiteY102" fmla="*/ 4666115 h 4707593"/>
                  <a:gd name="connsiteX103" fmla="*/ 1188106 w 5260975"/>
                  <a:gd name="connsiteY103" fmla="*/ 4654497 h 4707593"/>
                  <a:gd name="connsiteX104" fmla="*/ 1154790 w 5260975"/>
                  <a:gd name="connsiteY104" fmla="*/ 4641343 h 4707593"/>
                  <a:gd name="connsiteX105" fmla="*/ 1107069 w 5260975"/>
                  <a:gd name="connsiteY105" fmla="*/ 4624156 h 4707593"/>
                  <a:gd name="connsiteX106" fmla="*/ 1059158 w 5260975"/>
                  <a:gd name="connsiteY106" fmla="*/ 4615227 h 4707593"/>
                  <a:gd name="connsiteX107" fmla="*/ 1024496 w 5260975"/>
                  <a:gd name="connsiteY107" fmla="*/ 4603993 h 4707593"/>
                  <a:gd name="connsiteX108" fmla="*/ 982153 w 5260975"/>
                  <a:gd name="connsiteY108" fmla="*/ 4596311 h 4707593"/>
                  <a:gd name="connsiteX109" fmla="*/ 946628 w 5260975"/>
                  <a:gd name="connsiteY109" fmla="*/ 4596024 h 4707593"/>
                  <a:gd name="connsiteX110" fmla="*/ 890939 w 5260975"/>
                  <a:gd name="connsiteY110" fmla="*/ 4597368 h 4707593"/>
                  <a:gd name="connsiteX111" fmla="*/ 822769 w 5260975"/>
                  <a:gd name="connsiteY111" fmla="*/ 4574133 h 4707593"/>
                  <a:gd name="connsiteX112" fmla="*/ 795212 w 5260975"/>
                  <a:gd name="connsiteY112" fmla="*/ 4568947 h 4707593"/>
                  <a:gd name="connsiteX113" fmla="*/ 769288 w 5260975"/>
                  <a:gd name="connsiteY113" fmla="*/ 4566547 h 4707593"/>
                  <a:gd name="connsiteX114" fmla="*/ 714271 w 5260975"/>
                  <a:gd name="connsiteY114" fmla="*/ 4551089 h 4707593"/>
                  <a:gd name="connsiteX115" fmla="*/ 691900 w 5260975"/>
                  <a:gd name="connsiteY115" fmla="*/ 4545999 h 4707593"/>
                  <a:gd name="connsiteX116" fmla="*/ 660598 w 5260975"/>
                  <a:gd name="connsiteY116" fmla="*/ 4546096 h 4707593"/>
                  <a:gd name="connsiteX117" fmla="*/ 603662 w 5260975"/>
                  <a:gd name="connsiteY117" fmla="*/ 4538991 h 4707593"/>
                  <a:gd name="connsiteX118" fmla="*/ 546821 w 5260975"/>
                  <a:gd name="connsiteY118" fmla="*/ 4518251 h 4707593"/>
                  <a:gd name="connsiteX119" fmla="*/ 522721 w 5260975"/>
                  <a:gd name="connsiteY119" fmla="*/ 4520267 h 4707593"/>
                  <a:gd name="connsiteX120" fmla="*/ 514080 w 5260975"/>
                  <a:gd name="connsiteY120" fmla="*/ 4519788 h 4707593"/>
                  <a:gd name="connsiteX121" fmla="*/ 436404 w 5260975"/>
                  <a:gd name="connsiteY121" fmla="*/ 4508361 h 4707593"/>
                  <a:gd name="connsiteX122" fmla="*/ 428626 w 5260975"/>
                  <a:gd name="connsiteY122" fmla="*/ 4507114 h 4707593"/>
                  <a:gd name="connsiteX123" fmla="*/ 392141 w 5260975"/>
                  <a:gd name="connsiteY123" fmla="*/ 4496936 h 4707593"/>
                  <a:gd name="connsiteX124" fmla="*/ 300157 w 5260975"/>
                  <a:gd name="connsiteY124" fmla="*/ 4490599 h 4707593"/>
                  <a:gd name="connsiteX125" fmla="*/ 294493 w 5260975"/>
                  <a:gd name="connsiteY125" fmla="*/ 4489831 h 4707593"/>
                  <a:gd name="connsiteX126" fmla="*/ 263671 w 5260975"/>
                  <a:gd name="connsiteY126" fmla="*/ 4494919 h 4707593"/>
                  <a:gd name="connsiteX127" fmla="*/ 248406 w 5260975"/>
                  <a:gd name="connsiteY127" fmla="*/ 4502121 h 4707593"/>
                  <a:gd name="connsiteX128" fmla="*/ 224594 w 5260975"/>
                  <a:gd name="connsiteY128" fmla="*/ 4509610 h 4707593"/>
                  <a:gd name="connsiteX129" fmla="*/ 200398 w 5260975"/>
                  <a:gd name="connsiteY129" fmla="*/ 4512395 h 4707593"/>
                  <a:gd name="connsiteX130" fmla="*/ 159783 w 5260975"/>
                  <a:gd name="connsiteY130" fmla="*/ 4501064 h 4707593"/>
                  <a:gd name="connsiteX131" fmla="*/ 144997 w 5260975"/>
                  <a:gd name="connsiteY131" fmla="*/ 4499912 h 4707593"/>
                  <a:gd name="connsiteX132" fmla="*/ 112064 w 5260975"/>
                  <a:gd name="connsiteY132" fmla="*/ 4494440 h 4707593"/>
                  <a:gd name="connsiteX133" fmla="*/ 83259 w 5260975"/>
                  <a:gd name="connsiteY133" fmla="*/ 4494824 h 4707593"/>
                  <a:gd name="connsiteX134" fmla="*/ 60120 w 5260975"/>
                  <a:gd name="connsiteY134" fmla="*/ 4503561 h 4707593"/>
                  <a:gd name="connsiteX135" fmla="*/ 26514 w 5260975"/>
                  <a:gd name="connsiteY135" fmla="*/ 4505289 h 4707593"/>
                  <a:gd name="connsiteX136" fmla="*/ 4814 w 5260975"/>
                  <a:gd name="connsiteY136" fmla="*/ 4498952 h 4707593"/>
                  <a:gd name="connsiteX137" fmla="*/ 398 w 5260975"/>
                  <a:gd name="connsiteY137" fmla="*/ 4498089 h 4707593"/>
                  <a:gd name="connsiteX138" fmla="*/ 0 w 5260975"/>
                  <a:gd name="connsiteY138" fmla="*/ 4498087 h 470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13" name="Group 12">
              <a:extLst>
                <a:ext uri="{FF2B5EF4-FFF2-40B4-BE49-F238E27FC236}">
                  <a16:creationId xmlns:a16="http://schemas.microsoft.com/office/drawing/2014/main" id="{B2C18990-7F62-45E8-B68F-47E95E4812FC}"/>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096000" y="4138312"/>
              <a:ext cx="5260975" cy="1410656"/>
              <a:chOff x="6096000" y="4138312"/>
              <a:chExt cx="5260975" cy="1410656"/>
            </a:xfrm>
          </p:grpSpPr>
          <p:sp>
            <p:nvSpPr>
              <p:cNvPr id="14" name="Freeform: Shape 13">
                <a:extLst>
                  <a:ext uri="{FF2B5EF4-FFF2-40B4-BE49-F238E27FC236}">
                    <a16:creationId xmlns:a16="http://schemas.microsoft.com/office/drawing/2014/main" id="{AC206BB2-3759-4DF0-9932-7445B6367A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4138312"/>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381FA6FA-3CB6-4F57-8871-82DDE5BE86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4138312"/>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pic>
        <p:nvPicPr>
          <p:cNvPr id="2" name="Picture 2" descr="Text, letter&#10;&#10;Description automatically generated">
            <a:extLst>
              <a:ext uri="{FF2B5EF4-FFF2-40B4-BE49-F238E27FC236}">
                <a16:creationId xmlns:a16="http://schemas.microsoft.com/office/drawing/2014/main" id="{7A48E1DC-83CE-7B1A-06CA-6A146FFFFA77}"/>
              </a:ext>
            </a:extLst>
          </p:cNvPr>
          <p:cNvPicPr>
            <a:picLocks noChangeAspect="1"/>
          </p:cNvPicPr>
          <p:nvPr/>
        </p:nvPicPr>
        <p:blipFill>
          <a:blip r:embed="rId3"/>
          <a:stretch>
            <a:fillRect/>
          </a:stretch>
        </p:blipFill>
        <p:spPr>
          <a:xfrm>
            <a:off x="6541932" y="1447166"/>
            <a:ext cx="4369112" cy="2870680"/>
          </a:xfrm>
          <a:prstGeom prst="rect">
            <a:avLst/>
          </a:prstGeom>
        </p:spPr>
      </p:pic>
      <p:sp>
        <p:nvSpPr>
          <p:cNvPr id="6" name="TextBox 5">
            <a:extLst>
              <a:ext uri="{FF2B5EF4-FFF2-40B4-BE49-F238E27FC236}">
                <a16:creationId xmlns:a16="http://schemas.microsoft.com/office/drawing/2014/main" id="{B3CA6C84-67C9-41DC-10C4-7849F2E55A59}"/>
              </a:ext>
            </a:extLst>
          </p:cNvPr>
          <p:cNvSpPr txBox="1"/>
          <p:nvPr/>
        </p:nvSpPr>
        <p:spPr>
          <a:xfrm>
            <a:off x="737838" y="2131741"/>
            <a:ext cx="4685370"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sz="2200" b="1" i="1" noProof="1">
                <a:solidFill>
                  <a:schemeClr val="bg1"/>
                </a:solidFill>
              </a:rPr>
              <a:t>Ustanowienie konstytucji wzbudziło niepokój wśród magnaterii. Byli oni zwolennikami dawnego ustroju panującego za czasów króla Sasa. Konstytucja znosiła wiele dotychczasowych praw magnatów i ograniczała ich przywileje. Uważali oni, że ta ustawa przyniesie zgubę Królestwu Polskiemu.</a:t>
            </a:r>
            <a:endParaRPr lang="pl-PL" sz="2200" b="1" i="1" noProof="1">
              <a:solidFill>
                <a:schemeClr val="bg1"/>
              </a:solidFill>
              <a:cs typeface="Calibri"/>
            </a:endParaRPr>
          </a:p>
        </p:txBody>
      </p:sp>
    </p:spTree>
    <p:extLst>
      <p:ext uri="{BB962C8B-B14F-4D97-AF65-F5344CB8AC3E}">
        <p14:creationId xmlns:p14="http://schemas.microsoft.com/office/powerpoint/2010/main" val="39245681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2DAA6C16-BF9B-4A3E-BC70-EE6015D4F9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a:extLst>
              <a:ext uri="{FF2B5EF4-FFF2-40B4-BE49-F238E27FC236}">
                <a16:creationId xmlns:a16="http://schemas.microsoft.com/office/drawing/2014/main" id="{D4C516A3-38C0-4F58-9700-081CB0D1A08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0" cy="4286159"/>
            <a:chOff x="0" y="1"/>
            <a:chExt cx="12192000" cy="4286159"/>
          </a:xfrm>
          <a:effectLst>
            <a:outerShdw blurRad="381000" dir="5400000" algn="ctr" rotWithShape="0">
              <a:srgbClr val="000000">
                <a:alpha val="10000"/>
              </a:srgbClr>
            </a:outerShdw>
          </a:effectLst>
        </p:grpSpPr>
        <p:grpSp>
          <p:nvGrpSpPr>
            <p:cNvPr id="41" name="Group 40">
              <a:extLst>
                <a:ext uri="{FF2B5EF4-FFF2-40B4-BE49-F238E27FC236}">
                  <a16:creationId xmlns:a16="http://schemas.microsoft.com/office/drawing/2014/main" id="{031B548F-BAE0-4401-9139-6545BCD3C34E}"/>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1"/>
              <a:ext cx="12192000" cy="4000975"/>
              <a:chOff x="0" y="1"/>
              <a:chExt cx="12192000" cy="4000975"/>
            </a:xfrm>
          </p:grpSpPr>
          <p:sp>
            <p:nvSpPr>
              <p:cNvPr id="45" name="Freeform: Shape 44">
                <a:extLst>
                  <a:ext uri="{FF2B5EF4-FFF2-40B4-BE49-F238E27FC236}">
                    <a16:creationId xmlns:a16="http://schemas.microsoft.com/office/drawing/2014/main" id="{E4511E12-8D97-4D29-97DA-824875B13A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1"/>
                <a:ext cx="12192000" cy="4000975"/>
              </a:xfrm>
              <a:custGeom>
                <a:avLst/>
                <a:gdLst>
                  <a:gd name="connsiteX0" fmla="*/ 0 w 12192000"/>
                  <a:gd name="connsiteY0" fmla="*/ 0 h 4000975"/>
                  <a:gd name="connsiteX1" fmla="*/ 12192000 w 12192000"/>
                  <a:gd name="connsiteY1" fmla="*/ 0 h 4000975"/>
                  <a:gd name="connsiteX2" fmla="*/ 12192000 w 12192000"/>
                  <a:gd name="connsiteY2" fmla="*/ 4000975 h 4000975"/>
                  <a:gd name="connsiteX3" fmla="*/ 4591050 w 12192000"/>
                  <a:gd name="connsiteY3" fmla="*/ 3848100 h 4000975"/>
                  <a:gd name="connsiteX4" fmla="*/ 0 w 12192000"/>
                  <a:gd name="connsiteY4" fmla="*/ 3999921 h 4000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4000975">
                    <a:moveTo>
                      <a:pt x="0" y="0"/>
                    </a:moveTo>
                    <a:lnTo>
                      <a:pt x="12192000" y="0"/>
                    </a:lnTo>
                    <a:lnTo>
                      <a:pt x="12192000" y="4000975"/>
                    </a:lnTo>
                    <a:lnTo>
                      <a:pt x="4591050" y="3848100"/>
                    </a:lnTo>
                    <a:lnTo>
                      <a:pt x="0" y="3999921"/>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Freeform: Shape 45">
                <a:extLst>
                  <a:ext uri="{FF2B5EF4-FFF2-40B4-BE49-F238E27FC236}">
                    <a16:creationId xmlns:a16="http://schemas.microsoft.com/office/drawing/2014/main" id="{2267ACB5-D743-4981-82A7-934D0A6BD8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1"/>
                <a:ext cx="12192000" cy="4000975"/>
              </a:xfrm>
              <a:custGeom>
                <a:avLst/>
                <a:gdLst>
                  <a:gd name="connsiteX0" fmla="*/ 0 w 12192000"/>
                  <a:gd name="connsiteY0" fmla="*/ 0 h 4000975"/>
                  <a:gd name="connsiteX1" fmla="*/ 12192000 w 12192000"/>
                  <a:gd name="connsiteY1" fmla="*/ 0 h 4000975"/>
                  <a:gd name="connsiteX2" fmla="*/ 12192000 w 12192000"/>
                  <a:gd name="connsiteY2" fmla="*/ 4000975 h 4000975"/>
                  <a:gd name="connsiteX3" fmla="*/ 4591050 w 12192000"/>
                  <a:gd name="connsiteY3" fmla="*/ 3848100 h 4000975"/>
                  <a:gd name="connsiteX4" fmla="*/ 0 w 12192000"/>
                  <a:gd name="connsiteY4" fmla="*/ 3999921 h 4000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4000975">
                    <a:moveTo>
                      <a:pt x="0" y="0"/>
                    </a:moveTo>
                    <a:lnTo>
                      <a:pt x="12192000" y="0"/>
                    </a:lnTo>
                    <a:lnTo>
                      <a:pt x="12192000" y="4000975"/>
                    </a:lnTo>
                    <a:lnTo>
                      <a:pt x="4591050" y="3848100"/>
                    </a:lnTo>
                    <a:lnTo>
                      <a:pt x="0" y="3999921"/>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42" name="Group 41">
              <a:extLst>
                <a:ext uri="{FF2B5EF4-FFF2-40B4-BE49-F238E27FC236}">
                  <a16:creationId xmlns:a16="http://schemas.microsoft.com/office/drawing/2014/main" id="{13BB3ECA-2783-40C5-BE31-E5A2B62156F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43" name="Freeform: Shape 42">
                <a:extLst>
                  <a:ext uri="{FF2B5EF4-FFF2-40B4-BE49-F238E27FC236}">
                    <a16:creationId xmlns:a16="http://schemas.microsoft.com/office/drawing/2014/main" id="{762FAB9C-1F29-451A-B39A-BDF325693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4" name="Freeform: Shape 43">
                <a:extLst>
                  <a:ext uri="{FF2B5EF4-FFF2-40B4-BE49-F238E27FC236}">
                    <a16:creationId xmlns:a16="http://schemas.microsoft.com/office/drawing/2014/main" id="{14658BE9-BAE2-4EEF-94FE-33319BDCA4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2">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pic>
        <p:nvPicPr>
          <p:cNvPr id="5" name="Picture 6" descr="A picture containing diagram&#10;&#10;Description automatically generated">
            <a:extLst>
              <a:ext uri="{FF2B5EF4-FFF2-40B4-BE49-F238E27FC236}">
                <a16:creationId xmlns:a16="http://schemas.microsoft.com/office/drawing/2014/main" id="{003374DE-5423-E145-D0BF-4060FD212FA1}"/>
              </a:ext>
            </a:extLst>
          </p:cNvPr>
          <p:cNvPicPr>
            <a:picLocks noChangeAspect="1"/>
          </p:cNvPicPr>
          <p:nvPr/>
        </p:nvPicPr>
        <p:blipFill>
          <a:blip r:embed="rId3"/>
          <a:stretch>
            <a:fillRect/>
          </a:stretch>
        </p:blipFill>
        <p:spPr>
          <a:xfrm>
            <a:off x="88986" y="266356"/>
            <a:ext cx="4005028" cy="2253409"/>
          </a:xfrm>
          <a:prstGeom prst="rect">
            <a:avLst/>
          </a:prstGeom>
        </p:spPr>
      </p:pic>
      <p:pic>
        <p:nvPicPr>
          <p:cNvPr id="7" name="Picture 7" descr="A picture containing diagram&#10;&#10;Description automatically generated">
            <a:extLst>
              <a:ext uri="{FF2B5EF4-FFF2-40B4-BE49-F238E27FC236}">
                <a16:creationId xmlns:a16="http://schemas.microsoft.com/office/drawing/2014/main" id="{44C2C54B-0395-E363-B8C0-ECC931400558}"/>
              </a:ext>
            </a:extLst>
          </p:cNvPr>
          <p:cNvPicPr>
            <a:picLocks noChangeAspect="1"/>
          </p:cNvPicPr>
          <p:nvPr/>
        </p:nvPicPr>
        <p:blipFill>
          <a:blip r:embed="rId4"/>
          <a:stretch>
            <a:fillRect/>
          </a:stretch>
        </p:blipFill>
        <p:spPr>
          <a:xfrm>
            <a:off x="4213382" y="1446526"/>
            <a:ext cx="3763418" cy="2114019"/>
          </a:xfrm>
          <a:prstGeom prst="rect">
            <a:avLst/>
          </a:prstGeom>
        </p:spPr>
      </p:pic>
      <p:pic>
        <p:nvPicPr>
          <p:cNvPr id="3" name="Picture 4" descr="A picture containing text&#10;&#10;Description automatically generated">
            <a:extLst>
              <a:ext uri="{FF2B5EF4-FFF2-40B4-BE49-F238E27FC236}">
                <a16:creationId xmlns:a16="http://schemas.microsoft.com/office/drawing/2014/main" id="{4F2C802C-B110-9451-37DB-376E8424A07A}"/>
              </a:ext>
            </a:extLst>
          </p:cNvPr>
          <p:cNvPicPr>
            <a:picLocks noChangeAspect="1"/>
          </p:cNvPicPr>
          <p:nvPr/>
        </p:nvPicPr>
        <p:blipFill>
          <a:blip r:embed="rId5"/>
          <a:stretch>
            <a:fillRect/>
          </a:stretch>
        </p:blipFill>
        <p:spPr>
          <a:xfrm>
            <a:off x="8096167" y="266356"/>
            <a:ext cx="3967858" cy="2234824"/>
          </a:xfrm>
          <a:prstGeom prst="rect">
            <a:avLst/>
          </a:prstGeom>
        </p:spPr>
      </p:pic>
      <p:sp>
        <p:nvSpPr>
          <p:cNvPr id="6" name="TextBox 5">
            <a:extLst>
              <a:ext uri="{FF2B5EF4-FFF2-40B4-BE49-F238E27FC236}">
                <a16:creationId xmlns:a16="http://schemas.microsoft.com/office/drawing/2014/main" id="{B3CA6C84-67C9-41DC-10C4-7849F2E55A59}"/>
              </a:ext>
            </a:extLst>
          </p:cNvPr>
          <p:cNvSpPr txBox="1"/>
          <p:nvPr/>
        </p:nvSpPr>
        <p:spPr>
          <a:xfrm>
            <a:off x="962103" y="4599000"/>
            <a:ext cx="9939529" cy="1648971"/>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a:lnSpc>
                <a:spcPct val="90000"/>
              </a:lnSpc>
              <a:spcAft>
                <a:spcPts val="600"/>
              </a:spcAft>
            </a:pPr>
            <a:r>
              <a:rPr lang="en-US" sz="2000" b="1" i="1" noProof="1">
                <a:solidFill>
                  <a:schemeClr val="bg1"/>
                </a:solidFill>
              </a:rPr>
              <a:t>Przeciwko konstytucji wystąpili niektórzy magnaci. Byli to m.in. Stanisław Szczęsny Potocki, Franciszek Ksawery Branicki I Seweryn Rzewuski. Udali się po pomoc do Petersburga wierząc, że przy pomocy carycy Katarzyny II zdołają przywrócić ich zdaniem najlepszy ustrój, jaki kiedykolwiek istniał w Rzeczypospolitej.</a:t>
            </a:r>
            <a:endParaRPr lang="en-US" sz="2000" b="1" i="1" dirty="0">
              <a:solidFill>
                <a:schemeClr val="bg1"/>
              </a:solidFill>
              <a:cs typeface="Calibri"/>
            </a:endParaRPr>
          </a:p>
        </p:txBody>
      </p:sp>
      <p:sp>
        <p:nvSpPr>
          <p:cNvPr id="4" name="TextBox 3">
            <a:extLst>
              <a:ext uri="{FF2B5EF4-FFF2-40B4-BE49-F238E27FC236}">
                <a16:creationId xmlns:a16="http://schemas.microsoft.com/office/drawing/2014/main" id="{F08AC7D1-EF27-95E7-8D96-CB4980630294}"/>
              </a:ext>
            </a:extLst>
          </p:cNvPr>
          <p:cNvSpPr txBox="1"/>
          <p:nvPr/>
        </p:nvSpPr>
        <p:spPr>
          <a:xfrm>
            <a:off x="773151" y="1919766"/>
            <a:ext cx="4929999" cy="3504373"/>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90000"/>
              </a:lnSpc>
              <a:spcAft>
                <a:spcPts val="600"/>
              </a:spcAft>
            </a:pPr>
            <a:endParaRPr lang="pl-PL" b="1" i="1" noProof="1">
              <a:solidFill>
                <a:schemeClr val="bg1">
                  <a:alpha val="80000"/>
                </a:schemeClr>
              </a:solidFill>
              <a:cs typeface="Calibri"/>
            </a:endParaRPr>
          </a:p>
        </p:txBody>
      </p:sp>
    </p:spTree>
    <p:extLst>
      <p:ext uri="{BB962C8B-B14F-4D97-AF65-F5344CB8AC3E}">
        <p14:creationId xmlns:p14="http://schemas.microsoft.com/office/powerpoint/2010/main" val="24493286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544B9FE-7A67-4467-DB27-509592458EBF}"/>
              </a:ext>
            </a:extLst>
          </p:cNvPr>
          <p:cNvSpPr txBox="1"/>
          <p:nvPr/>
        </p:nvSpPr>
        <p:spPr>
          <a:xfrm>
            <a:off x="227046" y="251095"/>
            <a:ext cx="5639246" cy="1462171"/>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nSpc>
                <a:spcPct val="90000"/>
              </a:lnSpc>
              <a:spcBef>
                <a:spcPct val="0"/>
              </a:spcBef>
              <a:spcAft>
                <a:spcPts val="600"/>
              </a:spcAft>
            </a:pPr>
            <a:r>
              <a:rPr lang="en-US" sz="4400" b="1" kern="1200">
                <a:solidFill>
                  <a:schemeClr val="tx1"/>
                </a:solidFill>
                <a:latin typeface="+mj-lt"/>
                <a:ea typeface="+mj-ea"/>
                <a:cs typeface="+mj-cs"/>
              </a:rPr>
              <a:t>KONFEDERACJA TARGOWICKA</a:t>
            </a:r>
          </a:p>
        </p:txBody>
      </p:sp>
      <p:pic>
        <p:nvPicPr>
          <p:cNvPr id="3" name="Picture 7" descr="A picture containing text, plant&#10;&#10;Description automatically generated">
            <a:extLst>
              <a:ext uri="{FF2B5EF4-FFF2-40B4-BE49-F238E27FC236}">
                <a16:creationId xmlns:a16="http://schemas.microsoft.com/office/drawing/2014/main" id="{0DFFF15D-445F-1BC5-3B86-B59E7AAD3ECE}"/>
              </a:ext>
            </a:extLst>
          </p:cNvPr>
          <p:cNvPicPr>
            <a:picLocks noChangeAspect="1"/>
          </p:cNvPicPr>
          <p:nvPr/>
        </p:nvPicPr>
        <p:blipFill rotWithShape="1">
          <a:blip r:embed="rId2"/>
          <a:srcRect l="9145" r="2" b="2"/>
          <a:stretch/>
        </p:blipFill>
        <p:spPr>
          <a:xfrm>
            <a:off x="7930896" y="10"/>
            <a:ext cx="4261104" cy="2569454"/>
          </a:xfrm>
          <a:prstGeom prst="rect">
            <a:avLst/>
          </a:prstGeom>
        </p:spPr>
      </p:pic>
      <p:sp>
        <p:nvSpPr>
          <p:cNvPr id="4" name="TextBox 3">
            <a:extLst>
              <a:ext uri="{FF2B5EF4-FFF2-40B4-BE49-F238E27FC236}">
                <a16:creationId xmlns:a16="http://schemas.microsoft.com/office/drawing/2014/main" id="{37699CB6-8B81-2D3C-97D4-832E138F915B}"/>
              </a:ext>
            </a:extLst>
          </p:cNvPr>
          <p:cNvSpPr txBox="1"/>
          <p:nvPr/>
        </p:nvSpPr>
        <p:spPr>
          <a:xfrm>
            <a:off x="152706" y="1953322"/>
            <a:ext cx="7479196" cy="4590436"/>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lnSpcReduction="10000"/>
          </a:bodyPr>
          <a:lstStyle/>
          <a:p>
            <a:pPr>
              <a:lnSpc>
                <a:spcPct val="90000"/>
              </a:lnSpc>
              <a:spcAft>
                <a:spcPts val="600"/>
              </a:spcAft>
            </a:pPr>
            <a:r>
              <a:rPr lang="en-US" sz="2400" b="1" i="1" noProof="1"/>
              <a:t>Spisek magnacki zawiązany w nocy z 18 na 19 maja 1792 w Targowicy ( </a:t>
            </a:r>
            <a:r>
              <a:rPr lang="en-US" sz="2400" b="1" i="1" noProof="1">
                <a:ea typeface="+mn-lt"/>
                <a:cs typeface="+mn-lt"/>
              </a:rPr>
              <a:t>w rzeczywistości 27 kwietnia 1792 w Petersburgu)</a:t>
            </a:r>
            <a:r>
              <a:rPr lang="en-US" sz="2400" b="1" i="1" noProof="1"/>
              <a:t>, na życzenie i pod patronatem cesarzowej Rosji Katarzyny II, skierowany przeciwko reformom Sejmu Czteroletniego i Konstytucji 3 maja, uznany za symbol zdrady narodowej.</a:t>
            </a:r>
            <a:endParaRPr lang="en-US" sz="2400" b="1" i="1" noProof="1">
              <a:cs typeface="Calibri"/>
            </a:endParaRPr>
          </a:p>
          <a:p>
            <a:pPr>
              <a:lnSpc>
                <a:spcPct val="90000"/>
              </a:lnSpc>
              <a:spcAft>
                <a:spcPts val="600"/>
              </a:spcAft>
            </a:pPr>
            <a:r>
              <a:rPr lang="en-US" sz="2400" b="1" i="1" noProof="1">
                <a:ea typeface="+mn-lt"/>
                <a:cs typeface="+mn-lt"/>
              </a:rPr>
              <a:t>Nazwa konfederacji targowickiej pochodzi od miasteczka Targowica znajdującego się na Kresach Wschodnich, gdzie oficjalnie doszło do podpisania aktu konfederacyjnego, zawierającego 40 stron. Pod dokumentem podpisali się między innymi Stanisław Szczęsny Potocki, Franciszek Ksawery Branicki, Seweryn Rzewuski, Szymon Kossakowski czy Dyzma Bończa-Tomaszewski.</a:t>
            </a:r>
            <a:endParaRPr lang="en-US" b="1" i="1" dirty="0">
              <a:ea typeface="+mn-lt"/>
              <a:cs typeface="+mn-lt"/>
            </a:endParaRPr>
          </a:p>
        </p:txBody>
      </p:sp>
      <p:pic>
        <p:nvPicPr>
          <p:cNvPr id="2" name="Picture 2" descr="A picture containing text, old, painting, fabric&#10;&#10;Description automatically generated">
            <a:extLst>
              <a:ext uri="{FF2B5EF4-FFF2-40B4-BE49-F238E27FC236}">
                <a16:creationId xmlns:a16="http://schemas.microsoft.com/office/drawing/2014/main" id="{7688BE43-C853-977F-A1A4-591615EA3760}"/>
              </a:ext>
            </a:extLst>
          </p:cNvPr>
          <p:cNvPicPr>
            <a:picLocks noChangeAspect="1"/>
          </p:cNvPicPr>
          <p:nvPr/>
        </p:nvPicPr>
        <p:blipFill rotWithShape="1">
          <a:blip r:embed="rId3"/>
          <a:srcRect r="22593" b="1"/>
          <a:stretch/>
        </p:blipFill>
        <p:spPr>
          <a:xfrm>
            <a:off x="7930897" y="2743200"/>
            <a:ext cx="4261103" cy="4114800"/>
          </a:xfrm>
          <a:prstGeom prst="rect">
            <a:avLst/>
          </a:prstGeom>
        </p:spPr>
      </p:pic>
    </p:spTree>
    <p:extLst>
      <p:ext uri="{BB962C8B-B14F-4D97-AF65-F5344CB8AC3E}">
        <p14:creationId xmlns:p14="http://schemas.microsoft.com/office/powerpoint/2010/main" val="256356835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2C394A29-FB96-4573-9568-DADA00F598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544B9FE-7A67-4467-DB27-509592458EBF}"/>
              </a:ext>
            </a:extLst>
          </p:cNvPr>
          <p:cNvSpPr txBox="1"/>
          <p:nvPr/>
        </p:nvSpPr>
        <p:spPr>
          <a:xfrm>
            <a:off x="48322" y="182801"/>
            <a:ext cx="8110497" cy="1081828"/>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a:lnSpc>
                <a:spcPct val="90000"/>
              </a:lnSpc>
              <a:spcBef>
                <a:spcPct val="0"/>
              </a:spcBef>
              <a:spcAft>
                <a:spcPts val="600"/>
              </a:spcAft>
            </a:pPr>
            <a:r>
              <a:rPr lang="en-US" sz="3600" b="1" dirty="0">
                <a:solidFill>
                  <a:schemeClr val="bg1"/>
                </a:solidFill>
                <a:latin typeface="+mj-lt"/>
                <a:ea typeface="+mj-ea"/>
                <a:cs typeface="+mj-cs"/>
              </a:rPr>
              <a:t>WOJNA Z ROSJĄ O OBRONĘ KONSTYTUCJI </a:t>
            </a:r>
            <a:endParaRPr lang="en-US" sz="3600" b="1">
              <a:solidFill>
                <a:schemeClr val="bg1"/>
              </a:solidFill>
              <a:latin typeface="+mj-lt"/>
              <a:ea typeface="+mj-ea"/>
              <a:cs typeface="Calibri Light"/>
            </a:endParaRPr>
          </a:p>
          <a:p>
            <a:pPr>
              <a:lnSpc>
                <a:spcPct val="90000"/>
              </a:lnSpc>
              <a:spcBef>
                <a:spcPct val="0"/>
              </a:spcBef>
              <a:spcAft>
                <a:spcPts val="600"/>
              </a:spcAft>
            </a:pPr>
            <a:r>
              <a:rPr lang="en-US" sz="3600" b="1" dirty="0">
                <a:solidFill>
                  <a:schemeClr val="bg1"/>
                </a:solidFill>
                <a:latin typeface="+mj-lt"/>
                <a:ea typeface="+mj-ea"/>
                <a:cs typeface="+mj-cs"/>
              </a:rPr>
              <a:t>3 MAJA (1792 ROK)</a:t>
            </a:r>
            <a:endParaRPr lang="en-US" sz="3600" b="1" dirty="0">
              <a:solidFill>
                <a:schemeClr val="bg1"/>
              </a:solidFill>
              <a:latin typeface="Calibri Light"/>
              <a:ea typeface="+mj-ea"/>
              <a:cs typeface="Calibri Light"/>
            </a:endParaRPr>
          </a:p>
        </p:txBody>
      </p:sp>
      <p:sp>
        <p:nvSpPr>
          <p:cNvPr id="4" name="TextBox 3">
            <a:extLst>
              <a:ext uri="{FF2B5EF4-FFF2-40B4-BE49-F238E27FC236}">
                <a16:creationId xmlns:a16="http://schemas.microsoft.com/office/drawing/2014/main" id="{37699CB6-8B81-2D3C-97D4-832E138F915B}"/>
              </a:ext>
            </a:extLst>
          </p:cNvPr>
          <p:cNvSpPr txBox="1"/>
          <p:nvPr/>
        </p:nvSpPr>
        <p:spPr>
          <a:xfrm>
            <a:off x="373566" y="1761790"/>
            <a:ext cx="7246278" cy="4414166"/>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a:lnSpc>
                <a:spcPct val="90000"/>
              </a:lnSpc>
              <a:spcAft>
                <a:spcPts val="600"/>
              </a:spcAft>
            </a:pPr>
            <a:r>
              <a:rPr lang="en-US" sz="2000" b="1" i="1" noProof="1">
                <a:solidFill>
                  <a:schemeClr val="bg1"/>
                </a:solidFill>
                <a:ea typeface="+mn-lt"/>
                <a:cs typeface="+mn-lt"/>
              </a:rPr>
              <a:t>Zaraz po podpisaniu aktu konfederacji targowickiej, na prośbę magnatów Katarzyna II zorganizowała zbroją interwencję, wprowadzając do Polski stutysięczną armię rosyjską. W ten sposób rozpoczął się konflikt zwany „wojną o Konstytucję 3 maja”.</a:t>
            </a:r>
          </a:p>
          <a:p>
            <a:pPr>
              <a:lnSpc>
                <a:spcPct val="90000"/>
              </a:lnSpc>
              <a:spcAft>
                <a:spcPts val="600"/>
              </a:spcAft>
            </a:pPr>
            <a:r>
              <a:rPr lang="en-US" sz="2000" b="1" i="1" noProof="1">
                <a:solidFill>
                  <a:schemeClr val="bg1"/>
                </a:solidFill>
                <a:ea typeface="+mn-lt"/>
                <a:cs typeface="+mn-lt"/>
              </a:rPr>
              <a:t>Dwa zwycięstwa polskich oddziałów pod Zieleńcami, a potem pod Dubienką nie powstrzymały licznych wojsk rosyjskich, które dotarły aż do linii Wisły. W związku z tymi wydarzeniami król Stanisław August Poniatowski zdecydował się przerwać walki i przyłączyć osobiście do konfederacji targowickiej. W konsekwencji najważniejsi generałowie, w tym Tadeusz Kościuszko i książę Józef Poniatowski, zrezygnowali z pełnionych w armii funkcji, a wielu polskich szlachciców udało na emigrację.</a:t>
            </a:r>
            <a:endParaRPr lang="en-US" sz="2000" b="1" i="1" dirty="0">
              <a:solidFill>
                <a:schemeClr val="bg1"/>
              </a:solidFill>
              <a:cs typeface="Calibri"/>
            </a:endParaRPr>
          </a:p>
        </p:txBody>
      </p:sp>
      <p:pic>
        <p:nvPicPr>
          <p:cNvPr id="6" name="Picture 6" descr="A picture containing text, grass, outdoor&#10;&#10;Description automatically generated">
            <a:extLst>
              <a:ext uri="{FF2B5EF4-FFF2-40B4-BE49-F238E27FC236}">
                <a16:creationId xmlns:a16="http://schemas.microsoft.com/office/drawing/2014/main" id="{64BF5848-7E1F-1DF5-BFB6-01BD8F383280}"/>
              </a:ext>
            </a:extLst>
          </p:cNvPr>
          <p:cNvPicPr>
            <a:picLocks noChangeAspect="1"/>
          </p:cNvPicPr>
          <p:nvPr/>
        </p:nvPicPr>
        <p:blipFill rotWithShape="1">
          <a:blip r:embed="rId2"/>
          <a:srcRect l="9147" r="23045" b="3"/>
          <a:stretch/>
        </p:blipFill>
        <p:spPr>
          <a:xfrm>
            <a:off x="7648048" y="2"/>
            <a:ext cx="4543952" cy="3333749"/>
          </a:xfrm>
          <a:custGeom>
            <a:avLst/>
            <a:gdLst/>
            <a:ahLst/>
            <a:cxnLst/>
            <a:rect l="l" t="t" r="r" b="b"/>
            <a:pathLst>
              <a:path w="4543952" h="3333749">
                <a:moveTo>
                  <a:pt x="332842" y="2836169"/>
                </a:moveTo>
                <a:lnTo>
                  <a:pt x="332842" y="2836170"/>
                </a:lnTo>
                <a:cubicBezTo>
                  <a:pt x="336914" y="2839980"/>
                  <a:pt x="340200" y="2844314"/>
                  <a:pt x="341533" y="2848791"/>
                </a:cubicBezTo>
                <a:lnTo>
                  <a:pt x="358166" y="2903542"/>
                </a:lnTo>
                <a:lnTo>
                  <a:pt x="366072" y="2947856"/>
                </a:lnTo>
                <a:lnTo>
                  <a:pt x="361441" y="2914325"/>
                </a:lnTo>
                <a:lnTo>
                  <a:pt x="358166" y="2903542"/>
                </a:lnTo>
                <a:lnTo>
                  <a:pt x="357138" y="2897782"/>
                </a:lnTo>
                <a:cubicBezTo>
                  <a:pt x="352392" y="2881304"/>
                  <a:pt x="346534" y="2865007"/>
                  <a:pt x="341533" y="2848790"/>
                </a:cubicBezTo>
                <a:close/>
                <a:moveTo>
                  <a:pt x="296001" y="2745349"/>
                </a:moveTo>
                <a:lnTo>
                  <a:pt x="289670" y="2770755"/>
                </a:lnTo>
                <a:lnTo>
                  <a:pt x="290080" y="2778003"/>
                </a:lnTo>
                <a:lnTo>
                  <a:pt x="289301" y="2782302"/>
                </a:lnTo>
                <a:lnTo>
                  <a:pt x="290501" y="2785437"/>
                </a:lnTo>
                <a:lnTo>
                  <a:pt x="290929" y="2793020"/>
                </a:lnTo>
                <a:lnTo>
                  <a:pt x="300579" y="2811777"/>
                </a:lnTo>
                <a:lnTo>
                  <a:pt x="300582" y="2811784"/>
                </a:lnTo>
                <a:lnTo>
                  <a:pt x="300583" y="2811784"/>
                </a:lnTo>
                <a:lnTo>
                  <a:pt x="300579" y="2811777"/>
                </a:lnTo>
                <a:lnTo>
                  <a:pt x="290501" y="2785437"/>
                </a:lnTo>
                <a:lnTo>
                  <a:pt x="290080" y="2778003"/>
                </a:lnTo>
                <a:close/>
                <a:moveTo>
                  <a:pt x="418115" y="2518261"/>
                </a:moveTo>
                <a:lnTo>
                  <a:pt x="418115" y="2518262"/>
                </a:lnTo>
                <a:lnTo>
                  <a:pt x="421759" y="2545004"/>
                </a:lnTo>
                <a:lnTo>
                  <a:pt x="417545" y="2571031"/>
                </a:lnTo>
                <a:cubicBezTo>
                  <a:pt x="405543" y="2612942"/>
                  <a:pt x="372966" y="2640947"/>
                  <a:pt x="344391" y="2667998"/>
                </a:cubicBezTo>
                <a:cubicBezTo>
                  <a:pt x="320006" y="2691051"/>
                  <a:pt x="306290" y="2716960"/>
                  <a:pt x="296001" y="2745345"/>
                </a:cubicBezTo>
                <a:lnTo>
                  <a:pt x="296001" y="2745346"/>
                </a:lnTo>
                <a:cubicBezTo>
                  <a:pt x="306290" y="2716961"/>
                  <a:pt x="320006" y="2691052"/>
                  <a:pt x="344391" y="2667999"/>
                </a:cubicBezTo>
                <a:cubicBezTo>
                  <a:pt x="372966" y="2640948"/>
                  <a:pt x="405543" y="2612943"/>
                  <a:pt x="417545" y="2571032"/>
                </a:cubicBezTo>
                <a:cubicBezTo>
                  <a:pt x="420117" y="2561983"/>
                  <a:pt x="421593" y="2553553"/>
                  <a:pt x="421760" y="2545004"/>
                </a:cubicBezTo>
                <a:lnTo>
                  <a:pt x="421759" y="2545004"/>
                </a:lnTo>
                <a:lnTo>
                  <a:pt x="421760" y="2545003"/>
                </a:lnTo>
                <a:cubicBezTo>
                  <a:pt x="421926" y="2536454"/>
                  <a:pt x="420783" y="2527787"/>
                  <a:pt x="418115" y="2518261"/>
                </a:cubicBezTo>
                <a:close/>
                <a:moveTo>
                  <a:pt x="414227" y="2440913"/>
                </a:moveTo>
                <a:lnTo>
                  <a:pt x="409472" y="2463014"/>
                </a:lnTo>
                <a:lnTo>
                  <a:pt x="409472" y="2463015"/>
                </a:lnTo>
                <a:lnTo>
                  <a:pt x="411535" y="2490548"/>
                </a:lnTo>
                <a:lnTo>
                  <a:pt x="418115" y="2518259"/>
                </a:lnTo>
                <a:lnTo>
                  <a:pt x="409472" y="2463015"/>
                </a:lnTo>
                <a:close/>
                <a:moveTo>
                  <a:pt x="817328" y="1508455"/>
                </a:moveTo>
                <a:lnTo>
                  <a:pt x="845421" y="1596210"/>
                </a:lnTo>
                <a:cubicBezTo>
                  <a:pt x="847898" y="1604975"/>
                  <a:pt x="846373" y="1615833"/>
                  <a:pt x="843517" y="1624977"/>
                </a:cubicBezTo>
                <a:cubicBezTo>
                  <a:pt x="833801" y="1656220"/>
                  <a:pt x="809415" y="1676033"/>
                  <a:pt x="786935" y="1697750"/>
                </a:cubicBezTo>
                <a:cubicBezTo>
                  <a:pt x="777029" y="1707276"/>
                  <a:pt x="769981" y="1720420"/>
                  <a:pt x="764267" y="1733185"/>
                </a:cubicBezTo>
                <a:cubicBezTo>
                  <a:pt x="749595" y="1766332"/>
                  <a:pt x="736452" y="1800243"/>
                  <a:pt x="722546" y="1833772"/>
                </a:cubicBezTo>
                <a:cubicBezTo>
                  <a:pt x="721212" y="1837010"/>
                  <a:pt x="717783" y="1839676"/>
                  <a:pt x="714925" y="1842155"/>
                </a:cubicBezTo>
                <a:cubicBezTo>
                  <a:pt x="684824" y="1866919"/>
                  <a:pt x="654535" y="1891494"/>
                  <a:pt x="624434" y="1916451"/>
                </a:cubicBezTo>
                <a:cubicBezTo>
                  <a:pt x="618720" y="1921213"/>
                  <a:pt x="614528" y="1928073"/>
                  <a:pt x="609004" y="1933216"/>
                </a:cubicBezTo>
                <a:cubicBezTo>
                  <a:pt x="601384" y="1940456"/>
                  <a:pt x="594143" y="1949600"/>
                  <a:pt x="584999" y="1953410"/>
                </a:cubicBezTo>
                <a:cubicBezTo>
                  <a:pt x="556234" y="1965221"/>
                  <a:pt x="543850" y="1987891"/>
                  <a:pt x="538516" y="2016466"/>
                </a:cubicBezTo>
                <a:cubicBezTo>
                  <a:pt x="533563" y="2042567"/>
                  <a:pt x="529371" y="2068666"/>
                  <a:pt x="523657" y="2094575"/>
                </a:cubicBezTo>
                <a:cubicBezTo>
                  <a:pt x="516799" y="2126198"/>
                  <a:pt x="509369" y="2157633"/>
                  <a:pt x="500986" y="2188876"/>
                </a:cubicBezTo>
                <a:cubicBezTo>
                  <a:pt x="497366" y="2202401"/>
                  <a:pt x="493176" y="2216689"/>
                  <a:pt x="485746" y="2228311"/>
                </a:cubicBezTo>
                <a:cubicBezTo>
                  <a:pt x="465171" y="2260887"/>
                  <a:pt x="451265" y="2295750"/>
                  <a:pt x="456789" y="2334041"/>
                </a:cubicBezTo>
                <a:cubicBezTo>
                  <a:pt x="461171" y="2364712"/>
                  <a:pt x="449931" y="2390431"/>
                  <a:pt x="432404" y="2409482"/>
                </a:cubicBezTo>
                <a:cubicBezTo>
                  <a:pt x="424451" y="2418151"/>
                  <a:pt x="418938" y="2426974"/>
                  <a:pt x="415303" y="2435910"/>
                </a:cubicBezTo>
                <a:lnTo>
                  <a:pt x="432404" y="2409483"/>
                </a:lnTo>
                <a:cubicBezTo>
                  <a:pt x="449931" y="2390432"/>
                  <a:pt x="461171" y="2364713"/>
                  <a:pt x="456789" y="2334042"/>
                </a:cubicBezTo>
                <a:cubicBezTo>
                  <a:pt x="451265" y="2295751"/>
                  <a:pt x="465171" y="2260888"/>
                  <a:pt x="485746" y="2228312"/>
                </a:cubicBezTo>
                <a:cubicBezTo>
                  <a:pt x="493176" y="2216690"/>
                  <a:pt x="497366" y="2202402"/>
                  <a:pt x="500986" y="2188877"/>
                </a:cubicBezTo>
                <a:cubicBezTo>
                  <a:pt x="509369" y="2157634"/>
                  <a:pt x="516799" y="2126199"/>
                  <a:pt x="523657" y="2094576"/>
                </a:cubicBezTo>
                <a:cubicBezTo>
                  <a:pt x="529371" y="2068667"/>
                  <a:pt x="533563" y="2042568"/>
                  <a:pt x="538516" y="2016467"/>
                </a:cubicBezTo>
                <a:cubicBezTo>
                  <a:pt x="543850" y="1987892"/>
                  <a:pt x="556234" y="1965222"/>
                  <a:pt x="584999" y="1953411"/>
                </a:cubicBezTo>
                <a:cubicBezTo>
                  <a:pt x="594143" y="1949601"/>
                  <a:pt x="601384" y="1940457"/>
                  <a:pt x="609004" y="1933217"/>
                </a:cubicBezTo>
                <a:cubicBezTo>
                  <a:pt x="614528" y="1928074"/>
                  <a:pt x="618720" y="1921214"/>
                  <a:pt x="624434" y="1916452"/>
                </a:cubicBezTo>
                <a:cubicBezTo>
                  <a:pt x="654535" y="1891495"/>
                  <a:pt x="684824" y="1866920"/>
                  <a:pt x="714925" y="1842156"/>
                </a:cubicBezTo>
                <a:cubicBezTo>
                  <a:pt x="717783" y="1839677"/>
                  <a:pt x="721212" y="1837011"/>
                  <a:pt x="722546" y="1833773"/>
                </a:cubicBezTo>
                <a:cubicBezTo>
                  <a:pt x="736452" y="1800244"/>
                  <a:pt x="749596" y="1766333"/>
                  <a:pt x="764267" y="1733186"/>
                </a:cubicBezTo>
                <a:cubicBezTo>
                  <a:pt x="769981" y="1720421"/>
                  <a:pt x="777029" y="1707277"/>
                  <a:pt x="786936" y="1697751"/>
                </a:cubicBezTo>
                <a:cubicBezTo>
                  <a:pt x="809416" y="1676034"/>
                  <a:pt x="833801" y="1656221"/>
                  <a:pt x="843517" y="1624978"/>
                </a:cubicBezTo>
                <a:cubicBezTo>
                  <a:pt x="846374" y="1615834"/>
                  <a:pt x="847899" y="1604976"/>
                  <a:pt x="845422" y="1596211"/>
                </a:cubicBezTo>
                <a:close/>
                <a:moveTo>
                  <a:pt x="798723" y="1459070"/>
                </a:moveTo>
                <a:lnTo>
                  <a:pt x="807941" y="1481569"/>
                </a:lnTo>
                <a:lnTo>
                  <a:pt x="798724" y="1459071"/>
                </a:lnTo>
                <a:close/>
                <a:moveTo>
                  <a:pt x="779530" y="1268755"/>
                </a:moveTo>
                <a:lnTo>
                  <a:pt x="774363" y="1286066"/>
                </a:lnTo>
                <a:cubicBezTo>
                  <a:pt x="759789" y="1306927"/>
                  <a:pt x="753550" y="1328549"/>
                  <a:pt x="752025" y="1350624"/>
                </a:cubicBezTo>
                <a:lnTo>
                  <a:pt x="757620" y="1413837"/>
                </a:lnTo>
                <a:lnTo>
                  <a:pt x="752026" y="1350625"/>
                </a:lnTo>
                <a:cubicBezTo>
                  <a:pt x="753550" y="1328550"/>
                  <a:pt x="759790" y="1306927"/>
                  <a:pt x="774363" y="1286067"/>
                </a:cubicBezTo>
                <a:cubicBezTo>
                  <a:pt x="777506" y="1281686"/>
                  <a:pt x="779078" y="1275399"/>
                  <a:pt x="779530" y="1268755"/>
                </a:cubicBezTo>
                <a:close/>
                <a:moveTo>
                  <a:pt x="837801" y="773032"/>
                </a:moveTo>
                <a:lnTo>
                  <a:pt x="829801" y="854376"/>
                </a:lnTo>
                <a:cubicBezTo>
                  <a:pt x="827515" y="878953"/>
                  <a:pt x="826753" y="903719"/>
                  <a:pt x="798747" y="915340"/>
                </a:cubicBezTo>
                <a:cubicBezTo>
                  <a:pt x="794365" y="917056"/>
                  <a:pt x="791127" y="922770"/>
                  <a:pt x="788269" y="927152"/>
                </a:cubicBezTo>
                <a:cubicBezTo>
                  <a:pt x="744261" y="994782"/>
                  <a:pt x="745405" y="1030977"/>
                  <a:pt x="791889" y="1097084"/>
                </a:cubicBezTo>
                <a:cubicBezTo>
                  <a:pt x="796651" y="1103942"/>
                  <a:pt x="800081" y="1118610"/>
                  <a:pt x="796271" y="1123182"/>
                </a:cubicBezTo>
                <a:cubicBezTo>
                  <a:pt x="780459" y="1142614"/>
                  <a:pt x="773411" y="1162951"/>
                  <a:pt x="771553" y="1184026"/>
                </a:cubicBezTo>
                <a:cubicBezTo>
                  <a:pt x="773411" y="1162951"/>
                  <a:pt x="780460" y="1142615"/>
                  <a:pt x="796272" y="1123183"/>
                </a:cubicBezTo>
                <a:cubicBezTo>
                  <a:pt x="800082" y="1118611"/>
                  <a:pt x="796652" y="1103943"/>
                  <a:pt x="791890" y="1097085"/>
                </a:cubicBezTo>
                <a:cubicBezTo>
                  <a:pt x="745406" y="1030978"/>
                  <a:pt x="744262" y="994783"/>
                  <a:pt x="788270" y="927153"/>
                </a:cubicBezTo>
                <a:cubicBezTo>
                  <a:pt x="791128" y="922771"/>
                  <a:pt x="794366" y="917057"/>
                  <a:pt x="798748" y="915341"/>
                </a:cubicBezTo>
                <a:cubicBezTo>
                  <a:pt x="826753" y="903720"/>
                  <a:pt x="827515" y="878954"/>
                  <a:pt x="829801" y="854377"/>
                </a:cubicBezTo>
                <a:cubicBezTo>
                  <a:pt x="832277" y="827327"/>
                  <a:pt x="835515" y="800274"/>
                  <a:pt x="837801" y="773033"/>
                </a:cubicBezTo>
                <a:close/>
                <a:moveTo>
                  <a:pt x="782400" y="517848"/>
                </a:moveTo>
                <a:lnTo>
                  <a:pt x="791317" y="556044"/>
                </a:lnTo>
                <a:cubicBezTo>
                  <a:pt x="793413" y="564045"/>
                  <a:pt x="798937" y="572619"/>
                  <a:pt x="797795" y="580047"/>
                </a:cubicBezTo>
                <a:cubicBezTo>
                  <a:pt x="794461" y="601575"/>
                  <a:pt x="796890" y="622198"/>
                  <a:pt x="801176" y="642534"/>
                </a:cubicBezTo>
                <a:lnTo>
                  <a:pt x="813700" y="694925"/>
                </a:lnTo>
                <a:lnTo>
                  <a:pt x="801177" y="642535"/>
                </a:lnTo>
                <a:cubicBezTo>
                  <a:pt x="796891" y="622198"/>
                  <a:pt x="794462" y="601576"/>
                  <a:pt x="797796" y="580048"/>
                </a:cubicBezTo>
                <a:cubicBezTo>
                  <a:pt x="798938" y="572620"/>
                  <a:pt x="793414" y="564046"/>
                  <a:pt x="791318" y="556045"/>
                </a:cubicBezTo>
                <a:close/>
                <a:moveTo>
                  <a:pt x="783887" y="313530"/>
                </a:moveTo>
                <a:lnTo>
                  <a:pt x="786245" y="324055"/>
                </a:lnTo>
                <a:cubicBezTo>
                  <a:pt x="786031" y="328961"/>
                  <a:pt x="785126" y="334581"/>
                  <a:pt x="784459" y="338867"/>
                </a:cubicBezTo>
                <a:lnTo>
                  <a:pt x="784454" y="338895"/>
                </a:lnTo>
                <a:lnTo>
                  <a:pt x="778363" y="367325"/>
                </a:lnTo>
                <a:lnTo>
                  <a:pt x="774553" y="395637"/>
                </a:lnTo>
                <a:lnTo>
                  <a:pt x="784454" y="338895"/>
                </a:lnTo>
                <a:lnTo>
                  <a:pt x="784460" y="338868"/>
                </a:lnTo>
                <a:cubicBezTo>
                  <a:pt x="785794" y="330296"/>
                  <a:pt x="788080" y="316387"/>
                  <a:pt x="783888" y="313531"/>
                </a:cubicBezTo>
                <a:close/>
                <a:moveTo>
                  <a:pt x="761560" y="281565"/>
                </a:moveTo>
                <a:lnTo>
                  <a:pt x="766454" y="295412"/>
                </a:lnTo>
                <a:lnTo>
                  <a:pt x="766455" y="295412"/>
                </a:lnTo>
                <a:close/>
                <a:moveTo>
                  <a:pt x="774880" y="24483"/>
                </a:moveTo>
                <a:lnTo>
                  <a:pt x="777142" y="74126"/>
                </a:lnTo>
                <a:cubicBezTo>
                  <a:pt x="775758" y="100171"/>
                  <a:pt x="771253" y="125873"/>
                  <a:pt x="767023" y="151566"/>
                </a:cubicBezTo>
                <a:lnTo>
                  <a:pt x="766824" y="153385"/>
                </a:lnTo>
                <a:lnTo>
                  <a:pt x="763010" y="177268"/>
                </a:lnTo>
                <a:lnTo>
                  <a:pt x="758551" y="228941"/>
                </a:lnTo>
                <a:lnTo>
                  <a:pt x="766824" y="153385"/>
                </a:lnTo>
                <a:lnTo>
                  <a:pt x="771220" y="125858"/>
                </a:lnTo>
                <a:cubicBezTo>
                  <a:pt x="773910" y="108700"/>
                  <a:pt x="776220" y="91489"/>
                  <a:pt x="777143" y="74126"/>
                </a:cubicBezTo>
                <a:close/>
                <a:moveTo>
                  <a:pt x="313355" y="0"/>
                </a:moveTo>
                <a:lnTo>
                  <a:pt x="777461" y="0"/>
                </a:lnTo>
                <a:lnTo>
                  <a:pt x="4543952" y="0"/>
                </a:lnTo>
                <a:lnTo>
                  <a:pt x="4543952" y="3333749"/>
                </a:lnTo>
                <a:lnTo>
                  <a:pt x="399547" y="3333749"/>
                </a:lnTo>
                <a:lnTo>
                  <a:pt x="398922" y="3329057"/>
                </a:lnTo>
                <a:cubicBezTo>
                  <a:pt x="389540" y="3276477"/>
                  <a:pt x="376205" y="3224564"/>
                  <a:pt x="363250" y="3172651"/>
                </a:cubicBezTo>
                <a:lnTo>
                  <a:pt x="350796" y="3077399"/>
                </a:lnTo>
                <a:lnTo>
                  <a:pt x="362488" y="2982146"/>
                </a:lnTo>
                <a:cubicBezTo>
                  <a:pt x="365441" y="2970573"/>
                  <a:pt x="366442" y="2959154"/>
                  <a:pt x="366072" y="2947860"/>
                </a:cubicBezTo>
                <a:lnTo>
                  <a:pt x="362488" y="2982145"/>
                </a:lnTo>
                <a:cubicBezTo>
                  <a:pt x="354392" y="3014150"/>
                  <a:pt x="350582" y="3045774"/>
                  <a:pt x="350796" y="3077398"/>
                </a:cubicBezTo>
                <a:lnTo>
                  <a:pt x="350796" y="3077399"/>
                </a:lnTo>
                <a:cubicBezTo>
                  <a:pt x="351010" y="3109023"/>
                  <a:pt x="355249" y="3140647"/>
                  <a:pt x="363250" y="3172652"/>
                </a:cubicBezTo>
                <a:cubicBezTo>
                  <a:pt x="376205" y="3224565"/>
                  <a:pt x="389540" y="3276478"/>
                  <a:pt x="398922" y="3329058"/>
                </a:cubicBezTo>
                <a:lnTo>
                  <a:pt x="399546" y="3333749"/>
                </a:lnTo>
                <a:lnTo>
                  <a:pt x="12516" y="3333749"/>
                </a:lnTo>
                <a:lnTo>
                  <a:pt x="12910" y="3318768"/>
                </a:lnTo>
                <a:cubicBezTo>
                  <a:pt x="12243" y="3314101"/>
                  <a:pt x="9909" y="3308767"/>
                  <a:pt x="6718" y="3304076"/>
                </a:cubicBezTo>
                <a:lnTo>
                  <a:pt x="0" y="3297654"/>
                </a:lnTo>
                <a:lnTo>
                  <a:pt x="0" y="3207864"/>
                </a:lnTo>
                <a:lnTo>
                  <a:pt x="15553" y="3186768"/>
                </a:lnTo>
                <a:cubicBezTo>
                  <a:pt x="28483" y="3162326"/>
                  <a:pt x="30484" y="3134644"/>
                  <a:pt x="36341" y="3107497"/>
                </a:cubicBezTo>
                <a:cubicBezTo>
                  <a:pt x="41105" y="3085400"/>
                  <a:pt x="41295" y="3064824"/>
                  <a:pt x="38057" y="3042725"/>
                </a:cubicBezTo>
                <a:cubicBezTo>
                  <a:pt x="30817" y="2994719"/>
                  <a:pt x="41105" y="2948044"/>
                  <a:pt x="54249" y="2901940"/>
                </a:cubicBezTo>
                <a:cubicBezTo>
                  <a:pt x="63012" y="2871459"/>
                  <a:pt x="68346" y="2840216"/>
                  <a:pt x="77300" y="2809927"/>
                </a:cubicBezTo>
                <a:cubicBezTo>
                  <a:pt x="84158" y="2787256"/>
                  <a:pt x="92351" y="2764587"/>
                  <a:pt x="103399" y="2743823"/>
                </a:cubicBezTo>
                <a:cubicBezTo>
                  <a:pt x="119594" y="2713720"/>
                  <a:pt x="143978" y="2687433"/>
                  <a:pt x="137500" y="2649140"/>
                </a:cubicBezTo>
                <a:cubicBezTo>
                  <a:pt x="131786" y="2615418"/>
                  <a:pt x="143786" y="2584939"/>
                  <a:pt x="155217" y="2554076"/>
                </a:cubicBezTo>
                <a:cubicBezTo>
                  <a:pt x="163599" y="2531406"/>
                  <a:pt x="172173" y="2508739"/>
                  <a:pt x="177507" y="2485304"/>
                </a:cubicBezTo>
                <a:cubicBezTo>
                  <a:pt x="183794" y="2457489"/>
                  <a:pt x="181126" y="2426056"/>
                  <a:pt x="192748" y="2401289"/>
                </a:cubicBezTo>
                <a:cubicBezTo>
                  <a:pt x="204940" y="2375380"/>
                  <a:pt x="196748" y="2353856"/>
                  <a:pt x="193318" y="2330803"/>
                </a:cubicBezTo>
                <a:cubicBezTo>
                  <a:pt x="187984" y="2294036"/>
                  <a:pt x="178077" y="2257456"/>
                  <a:pt x="190652" y="2220309"/>
                </a:cubicBezTo>
                <a:cubicBezTo>
                  <a:pt x="205892" y="2175160"/>
                  <a:pt x="222275" y="2130390"/>
                  <a:pt x="236753" y="2085051"/>
                </a:cubicBezTo>
                <a:cubicBezTo>
                  <a:pt x="242280" y="2067522"/>
                  <a:pt x="244566" y="2048665"/>
                  <a:pt x="247042" y="2030375"/>
                </a:cubicBezTo>
                <a:cubicBezTo>
                  <a:pt x="249138" y="2013040"/>
                  <a:pt x="243804" y="1992276"/>
                  <a:pt x="251804" y="1978937"/>
                </a:cubicBezTo>
                <a:cubicBezTo>
                  <a:pt x="272379" y="1944646"/>
                  <a:pt x="282475" y="1909405"/>
                  <a:pt x="282475" y="1869777"/>
                </a:cubicBezTo>
                <a:cubicBezTo>
                  <a:pt x="282475" y="1854917"/>
                  <a:pt x="291049" y="1840438"/>
                  <a:pt x="292573" y="1825390"/>
                </a:cubicBezTo>
                <a:cubicBezTo>
                  <a:pt x="294477" y="1804813"/>
                  <a:pt x="299622" y="1781191"/>
                  <a:pt x="292381" y="1763284"/>
                </a:cubicBezTo>
                <a:cubicBezTo>
                  <a:pt x="275237" y="1721182"/>
                  <a:pt x="289525" y="1687083"/>
                  <a:pt x="306480" y="1650314"/>
                </a:cubicBezTo>
                <a:cubicBezTo>
                  <a:pt x="323244" y="1614117"/>
                  <a:pt x="336579" y="1576016"/>
                  <a:pt x="347629" y="1537534"/>
                </a:cubicBezTo>
                <a:cubicBezTo>
                  <a:pt x="351629" y="1523056"/>
                  <a:pt x="344961" y="1505721"/>
                  <a:pt x="343629" y="1489717"/>
                </a:cubicBezTo>
                <a:cubicBezTo>
                  <a:pt x="343247" y="1484001"/>
                  <a:pt x="342675" y="1477714"/>
                  <a:pt x="344581" y="1472572"/>
                </a:cubicBezTo>
                <a:cubicBezTo>
                  <a:pt x="362870" y="1422851"/>
                  <a:pt x="376776" y="1372365"/>
                  <a:pt x="367252" y="1318453"/>
                </a:cubicBezTo>
                <a:cubicBezTo>
                  <a:pt x="366298" y="1313501"/>
                  <a:pt x="368394" y="1307975"/>
                  <a:pt x="369728" y="1303021"/>
                </a:cubicBezTo>
                <a:cubicBezTo>
                  <a:pt x="376586" y="1278826"/>
                  <a:pt x="387444" y="1255203"/>
                  <a:pt x="389921" y="1230630"/>
                </a:cubicBezTo>
                <a:cubicBezTo>
                  <a:pt x="396017" y="1170048"/>
                  <a:pt x="398495" y="1109088"/>
                  <a:pt x="402495" y="1048122"/>
                </a:cubicBezTo>
                <a:cubicBezTo>
                  <a:pt x="402685" y="1044312"/>
                  <a:pt x="402685" y="1040312"/>
                  <a:pt x="404019" y="1036884"/>
                </a:cubicBezTo>
                <a:cubicBezTo>
                  <a:pt x="412211" y="1014403"/>
                  <a:pt x="409543" y="994782"/>
                  <a:pt x="393923" y="975730"/>
                </a:cubicBezTo>
                <a:cubicBezTo>
                  <a:pt x="387064" y="967347"/>
                  <a:pt x="383444" y="955917"/>
                  <a:pt x="379634" y="945441"/>
                </a:cubicBezTo>
                <a:cubicBezTo>
                  <a:pt x="373918" y="930008"/>
                  <a:pt x="368394" y="914197"/>
                  <a:pt x="364774" y="898195"/>
                </a:cubicBezTo>
                <a:cubicBezTo>
                  <a:pt x="361346" y="882381"/>
                  <a:pt x="356583" y="865427"/>
                  <a:pt x="359250" y="850186"/>
                </a:cubicBezTo>
                <a:cubicBezTo>
                  <a:pt x="364012" y="822753"/>
                  <a:pt x="374680" y="796652"/>
                  <a:pt x="381730" y="769602"/>
                </a:cubicBezTo>
                <a:cubicBezTo>
                  <a:pt x="384206" y="760267"/>
                  <a:pt x="383824" y="749979"/>
                  <a:pt x="384016" y="740265"/>
                </a:cubicBezTo>
                <a:cubicBezTo>
                  <a:pt x="384586" y="717974"/>
                  <a:pt x="379062" y="695113"/>
                  <a:pt x="394875" y="674920"/>
                </a:cubicBezTo>
                <a:cubicBezTo>
                  <a:pt x="409733" y="656252"/>
                  <a:pt x="405353" y="637389"/>
                  <a:pt x="394113" y="617769"/>
                </a:cubicBezTo>
                <a:cubicBezTo>
                  <a:pt x="386110" y="603670"/>
                  <a:pt x="379824" y="587669"/>
                  <a:pt x="376776" y="571857"/>
                </a:cubicBezTo>
                <a:cubicBezTo>
                  <a:pt x="372586" y="550138"/>
                  <a:pt x="370870" y="528612"/>
                  <a:pt x="373348" y="505179"/>
                </a:cubicBezTo>
                <a:cubicBezTo>
                  <a:pt x="375062" y="488604"/>
                  <a:pt x="375824" y="475078"/>
                  <a:pt x="385920" y="462123"/>
                </a:cubicBezTo>
                <a:cubicBezTo>
                  <a:pt x="387444" y="460029"/>
                  <a:pt x="387826" y="456219"/>
                  <a:pt x="387634" y="453361"/>
                </a:cubicBezTo>
                <a:cubicBezTo>
                  <a:pt x="384396" y="415832"/>
                  <a:pt x="386110" y="378683"/>
                  <a:pt x="388399" y="340771"/>
                </a:cubicBezTo>
                <a:cubicBezTo>
                  <a:pt x="391445" y="292576"/>
                  <a:pt x="382492" y="241898"/>
                  <a:pt x="350487" y="200179"/>
                </a:cubicBezTo>
                <a:cubicBezTo>
                  <a:pt x="345723" y="194082"/>
                  <a:pt x="343629" y="184938"/>
                  <a:pt x="342485" y="176936"/>
                </a:cubicBezTo>
                <a:cubicBezTo>
                  <a:pt x="337533" y="139216"/>
                  <a:pt x="334103" y="101305"/>
                  <a:pt x="328579" y="63584"/>
                </a:cubicBezTo>
                <a:cubicBezTo>
                  <a:pt x="325530" y="43009"/>
                  <a:pt x="322862" y="21483"/>
                  <a:pt x="314480" y="2814"/>
                </a:cubicBezTo>
                <a:close/>
              </a:path>
            </a:pathLst>
          </a:custGeom>
        </p:spPr>
      </p:pic>
      <p:pic>
        <p:nvPicPr>
          <p:cNvPr id="8" name="Picture 8" descr="A picture containing text&#10;&#10;Description automatically generated">
            <a:extLst>
              <a:ext uri="{FF2B5EF4-FFF2-40B4-BE49-F238E27FC236}">
                <a16:creationId xmlns:a16="http://schemas.microsoft.com/office/drawing/2014/main" id="{9C07AB87-0D00-8171-22AB-290F79BBF6CF}"/>
              </a:ext>
            </a:extLst>
          </p:cNvPr>
          <p:cNvPicPr>
            <a:picLocks noChangeAspect="1"/>
          </p:cNvPicPr>
          <p:nvPr/>
        </p:nvPicPr>
        <p:blipFill rotWithShape="1">
          <a:blip r:embed="rId3"/>
          <a:srcRect r="-2" b="8381"/>
          <a:stretch/>
        </p:blipFill>
        <p:spPr>
          <a:xfrm>
            <a:off x="7648048" y="3524252"/>
            <a:ext cx="4543952" cy="3333748"/>
          </a:xfrm>
          <a:custGeom>
            <a:avLst/>
            <a:gdLst/>
            <a:ahLst/>
            <a:cxnLst/>
            <a:rect l="l" t="t" r="r" b="b"/>
            <a:pathLst>
              <a:path w="4543952" h="3333748">
                <a:moveTo>
                  <a:pt x="296953" y="3138288"/>
                </a:moveTo>
                <a:lnTo>
                  <a:pt x="296953" y="3138289"/>
                </a:lnTo>
                <a:lnTo>
                  <a:pt x="296954" y="3138291"/>
                </a:lnTo>
                <a:lnTo>
                  <a:pt x="311551" y="3178723"/>
                </a:lnTo>
                <a:lnTo>
                  <a:pt x="297715" y="3218299"/>
                </a:lnTo>
                <a:lnTo>
                  <a:pt x="297714" y="3218302"/>
                </a:lnTo>
                <a:lnTo>
                  <a:pt x="283011" y="3252547"/>
                </a:lnTo>
                <a:lnTo>
                  <a:pt x="278238" y="3287809"/>
                </a:lnTo>
                <a:lnTo>
                  <a:pt x="278237" y="3287810"/>
                </a:lnTo>
                <a:lnTo>
                  <a:pt x="278237" y="3287811"/>
                </a:lnTo>
                <a:lnTo>
                  <a:pt x="278238" y="3287809"/>
                </a:lnTo>
                <a:lnTo>
                  <a:pt x="297714" y="3218302"/>
                </a:lnTo>
                <a:lnTo>
                  <a:pt x="297715" y="3218300"/>
                </a:lnTo>
                <a:cubicBezTo>
                  <a:pt x="306003" y="3204966"/>
                  <a:pt x="311147" y="3191916"/>
                  <a:pt x="311551" y="3178724"/>
                </a:cubicBezTo>
                <a:lnTo>
                  <a:pt x="311551" y="3178723"/>
                </a:lnTo>
                <a:lnTo>
                  <a:pt x="308405" y="3158774"/>
                </a:lnTo>
                <a:lnTo>
                  <a:pt x="296954" y="3138291"/>
                </a:lnTo>
                <a:close/>
                <a:moveTo>
                  <a:pt x="328959" y="3040367"/>
                </a:moveTo>
                <a:lnTo>
                  <a:pt x="306480" y="3064372"/>
                </a:lnTo>
                <a:cubicBezTo>
                  <a:pt x="298003" y="3073325"/>
                  <a:pt x="291954" y="3087089"/>
                  <a:pt x="289858" y="3100971"/>
                </a:cubicBezTo>
                <a:lnTo>
                  <a:pt x="289858" y="3100972"/>
                </a:lnTo>
                <a:lnTo>
                  <a:pt x="289870" y="3121299"/>
                </a:lnTo>
                <a:lnTo>
                  <a:pt x="296953" y="3138287"/>
                </a:lnTo>
                <a:lnTo>
                  <a:pt x="289858" y="3100972"/>
                </a:lnTo>
                <a:lnTo>
                  <a:pt x="306480" y="3064373"/>
                </a:lnTo>
                <a:cubicBezTo>
                  <a:pt x="312576" y="3057894"/>
                  <a:pt x="318672" y="3051226"/>
                  <a:pt x="328959" y="3040368"/>
                </a:cubicBezTo>
                <a:close/>
                <a:moveTo>
                  <a:pt x="248638" y="2914728"/>
                </a:moveTo>
                <a:cubicBezTo>
                  <a:pt x="258140" y="2919824"/>
                  <a:pt x="265617" y="2927397"/>
                  <a:pt x="268569" y="2939588"/>
                </a:cubicBezTo>
                <a:lnTo>
                  <a:pt x="268572" y="2939596"/>
                </a:lnTo>
                <a:lnTo>
                  <a:pt x="279556" y="2983799"/>
                </a:lnTo>
                <a:lnTo>
                  <a:pt x="282367" y="2988759"/>
                </a:lnTo>
                <a:lnTo>
                  <a:pt x="284834" y="2997551"/>
                </a:lnTo>
                <a:lnTo>
                  <a:pt x="301172" y="3021942"/>
                </a:lnTo>
                <a:lnTo>
                  <a:pt x="301172" y="3021941"/>
                </a:lnTo>
                <a:lnTo>
                  <a:pt x="282367" y="2988759"/>
                </a:lnTo>
                <a:lnTo>
                  <a:pt x="268572" y="2939596"/>
                </a:lnTo>
                <a:lnTo>
                  <a:pt x="268569" y="2939587"/>
                </a:lnTo>
                <a:close/>
                <a:moveTo>
                  <a:pt x="166047" y="2867990"/>
                </a:moveTo>
                <a:lnTo>
                  <a:pt x="173364" y="2883080"/>
                </a:lnTo>
                <a:lnTo>
                  <a:pt x="173364" y="2883079"/>
                </a:lnTo>
                <a:close/>
                <a:moveTo>
                  <a:pt x="157695" y="2469038"/>
                </a:moveTo>
                <a:lnTo>
                  <a:pt x="157695" y="2469039"/>
                </a:lnTo>
                <a:cubicBezTo>
                  <a:pt x="158837" y="2480279"/>
                  <a:pt x="158647" y="2493233"/>
                  <a:pt x="164171" y="2502188"/>
                </a:cubicBezTo>
                <a:cubicBezTo>
                  <a:pt x="181508" y="2530573"/>
                  <a:pt x="200176" y="2558006"/>
                  <a:pt x="220371" y="2584486"/>
                </a:cubicBezTo>
                <a:lnTo>
                  <a:pt x="234064" y="2609062"/>
                </a:lnTo>
                <a:lnTo>
                  <a:pt x="218468" y="2631347"/>
                </a:lnTo>
                <a:lnTo>
                  <a:pt x="218465" y="2631349"/>
                </a:lnTo>
                <a:cubicBezTo>
                  <a:pt x="196176" y="2651544"/>
                  <a:pt x="184556" y="2676691"/>
                  <a:pt x="179794" y="2704503"/>
                </a:cubicBezTo>
                <a:cubicBezTo>
                  <a:pt x="172363" y="2748511"/>
                  <a:pt x="166077" y="2792898"/>
                  <a:pt x="162457" y="2837286"/>
                </a:cubicBezTo>
                <a:lnTo>
                  <a:pt x="162457" y="2837287"/>
                </a:lnTo>
                <a:lnTo>
                  <a:pt x="179794" y="2704504"/>
                </a:lnTo>
                <a:cubicBezTo>
                  <a:pt x="184556" y="2676692"/>
                  <a:pt x="196176" y="2651545"/>
                  <a:pt x="218465" y="2631350"/>
                </a:cubicBezTo>
                <a:lnTo>
                  <a:pt x="218468" y="2631347"/>
                </a:lnTo>
                <a:lnTo>
                  <a:pt x="230364" y="2618937"/>
                </a:lnTo>
                <a:lnTo>
                  <a:pt x="234064" y="2609062"/>
                </a:lnTo>
                <a:lnTo>
                  <a:pt x="234064" y="2609061"/>
                </a:lnTo>
                <a:cubicBezTo>
                  <a:pt x="233993" y="2602631"/>
                  <a:pt x="229039" y="2595821"/>
                  <a:pt x="220371" y="2584485"/>
                </a:cubicBezTo>
                <a:cubicBezTo>
                  <a:pt x="200176" y="2558005"/>
                  <a:pt x="181508" y="2530572"/>
                  <a:pt x="164171" y="2502187"/>
                </a:cubicBezTo>
                <a:cubicBezTo>
                  <a:pt x="158647" y="2493232"/>
                  <a:pt x="158837" y="2480278"/>
                  <a:pt x="157695" y="2469038"/>
                </a:cubicBezTo>
                <a:close/>
                <a:moveTo>
                  <a:pt x="401733" y="697138"/>
                </a:moveTo>
                <a:lnTo>
                  <a:pt x="396017" y="728761"/>
                </a:lnTo>
                <a:cubicBezTo>
                  <a:pt x="383824" y="753148"/>
                  <a:pt x="368204" y="775817"/>
                  <a:pt x="356201" y="800392"/>
                </a:cubicBezTo>
                <a:cubicBezTo>
                  <a:pt x="350487" y="812204"/>
                  <a:pt x="347439" y="826301"/>
                  <a:pt x="347247" y="839637"/>
                </a:cubicBezTo>
                <a:lnTo>
                  <a:pt x="347247" y="839638"/>
                </a:lnTo>
                <a:cubicBezTo>
                  <a:pt x="346295" y="879073"/>
                  <a:pt x="346295" y="918509"/>
                  <a:pt x="348009" y="957752"/>
                </a:cubicBezTo>
                <a:cubicBezTo>
                  <a:pt x="350677" y="1022524"/>
                  <a:pt x="351249" y="1088248"/>
                  <a:pt x="408019" y="1134922"/>
                </a:cubicBezTo>
                <a:cubicBezTo>
                  <a:pt x="412591" y="1138734"/>
                  <a:pt x="415259" y="1146924"/>
                  <a:pt x="416021" y="1153403"/>
                </a:cubicBezTo>
                <a:cubicBezTo>
                  <a:pt x="419640" y="1183312"/>
                  <a:pt x="420022" y="1213983"/>
                  <a:pt x="425928" y="1243512"/>
                </a:cubicBezTo>
                <a:lnTo>
                  <a:pt x="427237" y="1276230"/>
                </a:lnTo>
                <a:lnTo>
                  <a:pt x="412401" y="1304663"/>
                </a:lnTo>
                <a:cubicBezTo>
                  <a:pt x="404115" y="1313450"/>
                  <a:pt x="397114" y="1322961"/>
                  <a:pt x="391971" y="1333064"/>
                </a:cubicBezTo>
                <a:lnTo>
                  <a:pt x="390221" y="1339090"/>
                </a:lnTo>
                <a:lnTo>
                  <a:pt x="387469" y="1343361"/>
                </a:lnTo>
                <a:lnTo>
                  <a:pt x="382691" y="1365022"/>
                </a:lnTo>
                <a:lnTo>
                  <a:pt x="382691" y="1365023"/>
                </a:lnTo>
                <a:cubicBezTo>
                  <a:pt x="382122" y="1372461"/>
                  <a:pt x="382634" y="1380105"/>
                  <a:pt x="384396" y="1387916"/>
                </a:cubicBezTo>
                <a:lnTo>
                  <a:pt x="385799" y="1409552"/>
                </a:lnTo>
                <a:lnTo>
                  <a:pt x="378247" y="1433200"/>
                </a:lnTo>
                <a:lnTo>
                  <a:pt x="360964" y="1462784"/>
                </a:lnTo>
                <a:cubicBezTo>
                  <a:pt x="349725" y="1479548"/>
                  <a:pt x="335627" y="1498599"/>
                  <a:pt x="334485" y="1517268"/>
                </a:cubicBezTo>
                <a:lnTo>
                  <a:pt x="334484" y="1517275"/>
                </a:lnTo>
                <a:lnTo>
                  <a:pt x="327690" y="1546330"/>
                </a:lnTo>
                <a:lnTo>
                  <a:pt x="321371" y="1563170"/>
                </a:lnTo>
                <a:lnTo>
                  <a:pt x="321364" y="1563197"/>
                </a:lnTo>
                <a:lnTo>
                  <a:pt x="315482" y="1578208"/>
                </a:lnTo>
                <a:lnTo>
                  <a:pt x="308338" y="1608967"/>
                </a:lnTo>
                <a:lnTo>
                  <a:pt x="308337" y="1608971"/>
                </a:lnTo>
                <a:lnTo>
                  <a:pt x="308337" y="1608972"/>
                </a:lnTo>
                <a:lnTo>
                  <a:pt x="315052" y="1641861"/>
                </a:lnTo>
                <a:lnTo>
                  <a:pt x="314362" y="1647837"/>
                </a:lnTo>
                <a:cubicBezTo>
                  <a:pt x="313481" y="1650147"/>
                  <a:pt x="312290" y="1652623"/>
                  <a:pt x="311814" y="1654814"/>
                </a:cubicBezTo>
                <a:lnTo>
                  <a:pt x="311814" y="1654815"/>
                </a:lnTo>
                <a:cubicBezTo>
                  <a:pt x="304574" y="1689869"/>
                  <a:pt x="311624" y="1722826"/>
                  <a:pt x="335437" y="1748544"/>
                </a:cubicBezTo>
                <a:lnTo>
                  <a:pt x="360397" y="1797098"/>
                </a:lnTo>
                <a:lnTo>
                  <a:pt x="364317" y="1830761"/>
                </a:lnTo>
                <a:lnTo>
                  <a:pt x="359440" y="1861131"/>
                </a:lnTo>
                <a:cubicBezTo>
                  <a:pt x="356201" y="1874468"/>
                  <a:pt x="353915" y="1887804"/>
                  <a:pt x="351249" y="1901329"/>
                </a:cubicBezTo>
                <a:cubicBezTo>
                  <a:pt x="347439" y="1919617"/>
                  <a:pt x="343437" y="1938098"/>
                  <a:pt x="339627" y="1956384"/>
                </a:cubicBezTo>
                <a:cubicBezTo>
                  <a:pt x="337722" y="1965244"/>
                  <a:pt x="335151" y="1974579"/>
                  <a:pt x="335103" y="1983414"/>
                </a:cubicBezTo>
                <a:lnTo>
                  <a:pt x="335103" y="1983415"/>
                </a:lnTo>
                <a:lnTo>
                  <a:pt x="337324" y="1996169"/>
                </a:lnTo>
                <a:lnTo>
                  <a:pt x="345722" y="2007439"/>
                </a:lnTo>
                <a:lnTo>
                  <a:pt x="345723" y="2007441"/>
                </a:lnTo>
                <a:lnTo>
                  <a:pt x="355869" y="2023325"/>
                </a:lnTo>
                <a:lnTo>
                  <a:pt x="346295" y="2038493"/>
                </a:lnTo>
                <a:cubicBezTo>
                  <a:pt x="303622" y="2076214"/>
                  <a:pt x="276951" y="2121936"/>
                  <a:pt x="275047" y="2180230"/>
                </a:cubicBezTo>
                <a:cubicBezTo>
                  <a:pt x="274665" y="2192232"/>
                  <a:pt x="271999" y="2204425"/>
                  <a:pt x="269141" y="2216235"/>
                </a:cubicBezTo>
                <a:cubicBezTo>
                  <a:pt x="267426" y="2223475"/>
                  <a:pt x="265520" y="2232240"/>
                  <a:pt x="260376" y="2236620"/>
                </a:cubicBezTo>
                <a:cubicBezTo>
                  <a:pt x="221133" y="2270721"/>
                  <a:pt x="193890" y="2313204"/>
                  <a:pt x="171981" y="2359498"/>
                </a:cubicBezTo>
                <a:lnTo>
                  <a:pt x="171979" y="2359503"/>
                </a:lnTo>
                <a:lnTo>
                  <a:pt x="160957" y="2385098"/>
                </a:lnTo>
                <a:lnTo>
                  <a:pt x="154076" y="2411693"/>
                </a:lnTo>
                <a:lnTo>
                  <a:pt x="154075" y="2411696"/>
                </a:lnTo>
                <a:lnTo>
                  <a:pt x="154075" y="2411697"/>
                </a:lnTo>
                <a:lnTo>
                  <a:pt x="154242" y="2440224"/>
                </a:lnTo>
                <a:lnTo>
                  <a:pt x="157695" y="2469037"/>
                </a:lnTo>
                <a:lnTo>
                  <a:pt x="154075" y="2411697"/>
                </a:lnTo>
                <a:lnTo>
                  <a:pt x="154076" y="2411693"/>
                </a:lnTo>
                <a:lnTo>
                  <a:pt x="171979" y="2359503"/>
                </a:lnTo>
                <a:lnTo>
                  <a:pt x="171981" y="2359499"/>
                </a:lnTo>
                <a:cubicBezTo>
                  <a:pt x="193890" y="2313205"/>
                  <a:pt x="221133" y="2270722"/>
                  <a:pt x="260376" y="2236621"/>
                </a:cubicBezTo>
                <a:cubicBezTo>
                  <a:pt x="265520" y="2232241"/>
                  <a:pt x="267426" y="2223476"/>
                  <a:pt x="269141" y="2216236"/>
                </a:cubicBezTo>
                <a:cubicBezTo>
                  <a:pt x="271999" y="2204426"/>
                  <a:pt x="274665" y="2192233"/>
                  <a:pt x="275047" y="2180231"/>
                </a:cubicBezTo>
                <a:cubicBezTo>
                  <a:pt x="276951" y="2121937"/>
                  <a:pt x="303622" y="2076215"/>
                  <a:pt x="346295" y="2038494"/>
                </a:cubicBezTo>
                <a:cubicBezTo>
                  <a:pt x="352392" y="2033065"/>
                  <a:pt x="355774" y="2028255"/>
                  <a:pt x="355869" y="2023326"/>
                </a:cubicBezTo>
                <a:lnTo>
                  <a:pt x="355869" y="2023325"/>
                </a:lnTo>
                <a:cubicBezTo>
                  <a:pt x="355964" y="2018396"/>
                  <a:pt x="352773" y="2013347"/>
                  <a:pt x="345723" y="2007440"/>
                </a:cubicBezTo>
                <a:lnTo>
                  <a:pt x="345722" y="2007439"/>
                </a:lnTo>
                <a:lnTo>
                  <a:pt x="335103" y="1983415"/>
                </a:lnTo>
                <a:lnTo>
                  <a:pt x="339627" y="1956385"/>
                </a:lnTo>
                <a:cubicBezTo>
                  <a:pt x="343437" y="1938099"/>
                  <a:pt x="347439" y="1919618"/>
                  <a:pt x="351249" y="1901330"/>
                </a:cubicBezTo>
                <a:cubicBezTo>
                  <a:pt x="353915" y="1887805"/>
                  <a:pt x="356201" y="1874469"/>
                  <a:pt x="359440" y="1861132"/>
                </a:cubicBezTo>
                <a:cubicBezTo>
                  <a:pt x="361965" y="1850750"/>
                  <a:pt x="363668" y="1840630"/>
                  <a:pt x="364317" y="1830762"/>
                </a:cubicBezTo>
                <a:lnTo>
                  <a:pt x="364317" y="1830761"/>
                </a:lnTo>
                <a:lnTo>
                  <a:pt x="362870" y="1801910"/>
                </a:lnTo>
                <a:lnTo>
                  <a:pt x="360397" y="1797098"/>
                </a:lnTo>
                <a:lnTo>
                  <a:pt x="359341" y="1788035"/>
                </a:lnTo>
                <a:cubicBezTo>
                  <a:pt x="354789" y="1774342"/>
                  <a:pt x="347082" y="1761188"/>
                  <a:pt x="335437" y="1748543"/>
                </a:cubicBezTo>
                <a:cubicBezTo>
                  <a:pt x="323531" y="1735684"/>
                  <a:pt x="315815" y="1721016"/>
                  <a:pt x="311981" y="1705180"/>
                </a:cubicBezTo>
                <a:lnTo>
                  <a:pt x="311814" y="1654815"/>
                </a:lnTo>
                <a:lnTo>
                  <a:pt x="314362" y="1647838"/>
                </a:lnTo>
                <a:cubicBezTo>
                  <a:pt x="315243" y="1645528"/>
                  <a:pt x="315814" y="1643385"/>
                  <a:pt x="315052" y="1641861"/>
                </a:cubicBezTo>
                <a:lnTo>
                  <a:pt x="315052" y="1641860"/>
                </a:lnTo>
                <a:lnTo>
                  <a:pt x="308337" y="1608972"/>
                </a:lnTo>
                <a:lnTo>
                  <a:pt x="308338" y="1608967"/>
                </a:lnTo>
                <a:lnTo>
                  <a:pt x="321364" y="1563197"/>
                </a:lnTo>
                <a:lnTo>
                  <a:pt x="327270" y="1548123"/>
                </a:lnTo>
                <a:lnTo>
                  <a:pt x="327690" y="1546330"/>
                </a:lnTo>
                <a:lnTo>
                  <a:pt x="329863" y="1540537"/>
                </a:lnTo>
                <a:lnTo>
                  <a:pt x="334484" y="1517275"/>
                </a:lnTo>
                <a:lnTo>
                  <a:pt x="334485" y="1517269"/>
                </a:lnTo>
                <a:cubicBezTo>
                  <a:pt x="335627" y="1498600"/>
                  <a:pt x="349725" y="1479549"/>
                  <a:pt x="360964" y="1462785"/>
                </a:cubicBezTo>
                <a:cubicBezTo>
                  <a:pt x="366751" y="1454140"/>
                  <a:pt x="372458" y="1445844"/>
                  <a:pt x="376969" y="1437203"/>
                </a:cubicBezTo>
                <a:lnTo>
                  <a:pt x="378247" y="1433200"/>
                </a:lnTo>
                <a:lnTo>
                  <a:pt x="381039" y="1428420"/>
                </a:lnTo>
                <a:lnTo>
                  <a:pt x="385799" y="1409552"/>
                </a:lnTo>
                <a:cubicBezTo>
                  <a:pt x="386468" y="1402869"/>
                  <a:pt x="386111" y="1395726"/>
                  <a:pt x="384396" y="1387915"/>
                </a:cubicBezTo>
                <a:lnTo>
                  <a:pt x="382691" y="1365022"/>
                </a:lnTo>
                <a:lnTo>
                  <a:pt x="390221" y="1339090"/>
                </a:lnTo>
                <a:lnTo>
                  <a:pt x="412401" y="1304664"/>
                </a:lnTo>
                <a:cubicBezTo>
                  <a:pt x="420784" y="1295711"/>
                  <a:pt x="425356" y="1286328"/>
                  <a:pt x="427237" y="1276231"/>
                </a:cubicBezTo>
                <a:lnTo>
                  <a:pt x="427237" y="1276230"/>
                </a:lnTo>
                <a:cubicBezTo>
                  <a:pt x="429119" y="1266133"/>
                  <a:pt x="428309" y="1255322"/>
                  <a:pt x="425928" y="1243511"/>
                </a:cubicBezTo>
                <a:cubicBezTo>
                  <a:pt x="420022" y="1213982"/>
                  <a:pt x="419640" y="1183311"/>
                  <a:pt x="416021" y="1153402"/>
                </a:cubicBezTo>
                <a:cubicBezTo>
                  <a:pt x="415259" y="1146923"/>
                  <a:pt x="412591" y="1138733"/>
                  <a:pt x="408019" y="1134921"/>
                </a:cubicBezTo>
                <a:cubicBezTo>
                  <a:pt x="351249" y="1088247"/>
                  <a:pt x="350677" y="1022523"/>
                  <a:pt x="348009" y="957751"/>
                </a:cubicBezTo>
                <a:lnTo>
                  <a:pt x="347247" y="839638"/>
                </a:lnTo>
                <a:lnTo>
                  <a:pt x="356201" y="800393"/>
                </a:lnTo>
                <a:cubicBezTo>
                  <a:pt x="368204" y="775818"/>
                  <a:pt x="383824" y="753149"/>
                  <a:pt x="396017" y="728762"/>
                </a:cubicBezTo>
                <a:cubicBezTo>
                  <a:pt x="400781" y="719620"/>
                  <a:pt x="400971" y="707808"/>
                  <a:pt x="401733" y="697139"/>
                </a:cubicBezTo>
                <a:close/>
                <a:moveTo>
                  <a:pt x="401733" y="519586"/>
                </a:moveTo>
                <a:lnTo>
                  <a:pt x="401733" y="519587"/>
                </a:lnTo>
                <a:lnTo>
                  <a:pt x="416855" y="579573"/>
                </a:lnTo>
                <a:lnTo>
                  <a:pt x="405544" y="641129"/>
                </a:lnTo>
                <a:lnTo>
                  <a:pt x="405543" y="641130"/>
                </a:lnTo>
                <a:cubicBezTo>
                  <a:pt x="402114" y="649227"/>
                  <a:pt x="401543" y="658514"/>
                  <a:pt x="401638" y="668134"/>
                </a:cubicBezTo>
                <a:lnTo>
                  <a:pt x="401638" y="668135"/>
                </a:lnTo>
                <a:lnTo>
                  <a:pt x="405543" y="641131"/>
                </a:lnTo>
                <a:lnTo>
                  <a:pt x="405544" y="641129"/>
                </a:lnTo>
                <a:lnTo>
                  <a:pt x="414887" y="610003"/>
                </a:lnTo>
                <a:lnTo>
                  <a:pt x="416855" y="579573"/>
                </a:lnTo>
                <a:lnTo>
                  <a:pt x="416855" y="579572"/>
                </a:lnTo>
                <a:cubicBezTo>
                  <a:pt x="415879" y="559449"/>
                  <a:pt x="410497" y="539589"/>
                  <a:pt x="401733" y="519586"/>
                </a:cubicBezTo>
                <a:close/>
                <a:moveTo>
                  <a:pt x="0" y="0"/>
                </a:moveTo>
                <a:lnTo>
                  <a:pt x="420949" y="0"/>
                </a:lnTo>
                <a:lnTo>
                  <a:pt x="432976" y="20461"/>
                </a:lnTo>
                <a:cubicBezTo>
                  <a:pt x="438406" y="27938"/>
                  <a:pt x="442585" y="33463"/>
                  <a:pt x="445520" y="38068"/>
                </a:cubicBezTo>
                <a:lnTo>
                  <a:pt x="450598" y="50155"/>
                </a:lnTo>
                <a:lnTo>
                  <a:pt x="448246" y="62921"/>
                </a:lnTo>
                <a:cubicBezTo>
                  <a:pt x="446228" y="67979"/>
                  <a:pt x="442978" y="74182"/>
                  <a:pt x="438500" y="82564"/>
                </a:cubicBezTo>
                <a:cubicBezTo>
                  <a:pt x="434118" y="90566"/>
                  <a:pt x="431452" y="100472"/>
                  <a:pt x="424974" y="106379"/>
                </a:cubicBezTo>
                <a:cubicBezTo>
                  <a:pt x="408496" y="121429"/>
                  <a:pt x="402257" y="138241"/>
                  <a:pt x="400733" y="155910"/>
                </a:cubicBezTo>
                <a:lnTo>
                  <a:pt x="400733" y="155911"/>
                </a:lnTo>
                <a:lnTo>
                  <a:pt x="404781" y="210585"/>
                </a:lnTo>
                <a:lnTo>
                  <a:pt x="404399" y="230399"/>
                </a:lnTo>
                <a:cubicBezTo>
                  <a:pt x="398399" y="242877"/>
                  <a:pt x="396447" y="254402"/>
                  <a:pt x="398042" y="265523"/>
                </a:cubicBezTo>
                <a:lnTo>
                  <a:pt x="398042" y="265524"/>
                </a:lnTo>
                <a:cubicBezTo>
                  <a:pt x="399638" y="276644"/>
                  <a:pt x="404781" y="287361"/>
                  <a:pt x="412973" y="298220"/>
                </a:cubicBezTo>
                <a:lnTo>
                  <a:pt x="427308" y="328367"/>
                </a:lnTo>
                <a:lnTo>
                  <a:pt x="417926" y="361084"/>
                </a:lnTo>
                <a:lnTo>
                  <a:pt x="417925" y="361085"/>
                </a:lnTo>
                <a:cubicBezTo>
                  <a:pt x="398494" y="385851"/>
                  <a:pt x="388302" y="411474"/>
                  <a:pt x="386040" y="437906"/>
                </a:cubicBezTo>
                <a:lnTo>
                  <a:pt x="386040" y="437907"/>
                </a:lnTo>
                <a:lnTo>
                  <a:pt x="388431" y="478157"/>
                </a:lnTo>
                <a:lnTo>
                  <a:pt x="401733" y="519585"/>
                </a:lnTo>
                <a:lnTo>
                  <a:pt x="386040" y="437907"/>
                </a:lnTo>
                <a:lnTo>
                  <a:pt x="395544" y="398872"/>
                </a:lnTo>
                <a:cubicBezTo>
                  <a:pt x="400804" y="386066"/>
                  <a:pt x="408210" y="373469"/>
                  <a:pt x="417925" y="361086"/>
                </a:cubicBezTo>
                <a:lnTo>
                  <a:pt x="417926" y="361084"/>
                </a:lnTo>
                <a:lnTo>
                  <a:pt x="426528" y="344511"/>
                </a:lnTo>
                <a:lnTo>
                  <a:pt x="427308" y="328367"/>
                </a:lnTo>
                <a:lnTo>
                  <a:pt x="427308" y="328366"/>
                </a:lnTo>
                <a:cubicBezTo>
                  <a:pt x="425642" y="317793"/>
                  <a:pt x="420022" y="307649"/>
                  <a:pt x="412973" y="298219"/>
                </a:cubicBezTo>
                <a:lnTo>
                  <a:pt x="398042" y="265523"/>
                </a:lnTo>
                <a:lnTo>
                  <a:pt x="404399" y="230400"/>
                </a:lnTo>
                <a:cubicBezTo>
                  <a:pt x="407067" y="224873"/>
                  <a:pt x="405733" y="217063"/>
                  <a:pt x="404781" y="210585"/>
                </a:cubicBezTo>
                <a:lnTo>
                  <a:pt x="404781" y="210584"/>
                </a:lnTo>
                <a:lnTo>
                  <a:pt x="400733" y="155911"/>
                </a:lnTo>
                <a:lnTo>
                  <a:pt x="407246" y="130163"/>
                </a:lnTo>
                <a:cubicBezTo>
                  <a:pt x="411056" y="121870"/>
                  <a:pt x="416735" y="113905"/>
                  <a:pt x="424974" y="106380"/>
                </a:cubicBezTo>
                <a:cubicBezTo>
                  <a:pt x="431452" y="100473"/>
                  <a:pt x="434118" y="90567"/>
                  <a:pt x="438500" y="82565"/>
                </a:cubicBezTo>
                <a:cubicBezTo>
                  <a:pt x="447455" y="65801"/>
                  <a:pt x="451503" y="57752"/>
                  <a:pt x="450598" y="50156"/>
                </a:cubicBezTo>
                <a:lnTo>
                  <a:pt x="450598" y="50155"/>
                </a:lnTo>
                <a:cubicBezTo>
                  <a:pt x="449693" y="42558"/>
                  <a:pt x="443835" y="35415"/>
                  <a:pt x="432976" y="20460"/>
                </a:cubicBezTo>
                <a:lnTo>
                  <a:pt x="420949" y="0"/>
                </a:lnTo>
                <a:lnTo>
                  <a:pt x="4543952" y="0"/>
                </a:lnTo>
                <a:lnTo>
                  <a:pt x="4543952" y="3333748"/>
                </a:lnTo>
                <a:lnTo>
                  <a:pt x="284400" y="3333748"/>
                </a:lnTo>
                <a:lnTo>
                  <a:pt x="112147" y="3333748"/>
                </a:lnTo>
                <a:lnTo>
                  <a:pt x="102447" y="3291263"/>
                </a:lnTo>
                <a:cubicBezTo>
                  <a:pt x="96923" y="3268782"/>
                  <a:pt x="87016" y="3247066"/>
                  <a:pt x="83396" y="3224205"/>
                </a:cubicBezTo>
                <a:cubicBezTo>
                  <a:pt x="74824" y="3169911"/>
                  <a:pt x="68728" y="3115235"/>
                  <a:pt x="61870" y="3060559"/>
                </a:cubicBezTo>
                <a:cubicBezTo>
                  <a:pt x="54821" y="3004171"/>
                  <a:pt x="47391" y="2947972"/>
                  <a:pt x="41105" y="2891580"/>
                </a:cubicBezTo>
                <a:cubicBezTo>
                  <a:pt x="37865" y="2860719"/>
                  <a:pt x="37295" y="2829666"/>
                  <a:pt x="34247" y="2798805"/>
                </a:cubicBezTo>
                <a:cubicBezTo>
                  <a:pt x="31579" y="2771752"/>
                  <a:pt x="26626" y="2744891"/>
                  <a:pt x="23386" y="2717840"/>
                </a:cubicBezTo>
                <a:cubicBezTo>
                  <a:pt x="20720" y="2694407"/>
                  <a:pt x="19196" y="2670784"/>
                  <a:pt x="16528" y="2647352"/>
                </a:cubicBezTo>
                <a:cubicBezTo>
                  <a:pt x="12148" y="2609822"/>
                  <a:pt x="7194" y="2572483"/>
                  <a:pt x="2622" y="2535144"/>
                </a:cubicBezTo>
                <a:lnTo>
                  <a:pt x="0" y="2517516"/>
                </a:lnTo>
                <a:lnTo>
                  <a:pt x="0" y="2476684"/>
                </a:lnTo>
                <a:lnTo>
                  <a:pt x="3670" y="2433342"/>
                </a:lnTo>
                <a:lnTo>
                  <a:pt x="0" y="2388258"/>
                </a:lnTo>
                <a:lnTo>
                  <a:pt x="0" y="2362148"/>
                </a:lnTo>
                <a:lnTo>
                  <a:pt x="1098" y="2340065"/>
                </a:lnTo>
                <a:cubicBezTo>
                  <a:pt x="7576" y="2315108"/>
                  <a:pt x="16720" y="2290916"/>
                  <a:pt x="24720" y="2266339"/>
                </a:cubicBezTo>
                <a:cubicBezTo>
                  <a:pt x="25672" y="2263671"/>
                  <a:pt x="25864" y="2260433"/>
                  <a:pt x="26434" y="2257577"/>
                </a:cubicBezTo>
                <a:cubicBezTo>
                  <a:pt x="29675" y="2241382"/>
                  <a:pt x="32913" y="2225381"/>
                  <a:pt x="35771" y="2209187"/>
                </a:cubicBezTo>
                <a:cubicBezTo>
                  <a:pt x="37295" y="2200425"/>
                  <a:pt x="37485" y="2191470"/>
                  <a:pt x="38819" y="2182706"/>
                </a:cubicBezTo>
                <a:cubicBezTo>
                  <a:pt x="44153" y="2148797"/>
                  <a:pt x="35199" y="2111458"/>
                  <a:pt x="58250" y="2082119"/>
                </a:cubicBezTo>
                <a:cubicBezTo>
                  <a:pt x="73110" y="2063068"/>
                  <a:pt x="69680" y="2044589"/>
                  <a:pt x="67394" y="2024207"/>
                </a:cubicBezTo>
                <a:cubicBezTo>
                  <a:pt x="65680" y="2008774"/>
                  <a:pt x="66252" y="1992962"/>
                  <a:pt x="66060" y="1977341"/>
                </a:cubicBezTo>
                <a:cubicBezTo>
                  <a:pt x="65490" y="1949908"/>
                  <a:pt x="65298" y="1922475"/>
                  <a:pt x="64346" y="1895042"/>
                </a:cubicBezTo>
                <a:cubicBezTo>
                  <a:pt x="63966" y="1886278"/>
                  <a:pt x="59202" y="1877326"/>
                  <a:pt x="59964" y="1868752"/>
                </a:cubicBezTo>
                <a:cubicBezTo>
                  <a:pt x="63584" y="1829126"/>
                  <a:pt x="69300" y="1789501"/>
                  <a:pt x="72538" y="1749876"/>
                </a:cubicBezTo>
                <a:cubicBezTo>
                  <a:pt x="74442" y="1727397"/>
                  <a:pt x="70824" y="1704344"/>
                  <a:pt x="73490" y="1682055"/>
                </a:cubicBezTo>
                <a:cubicBezTo>
                  <a:pt x="76538" y="1656338"/>
                  <a:pt x="84348" y="1631192"/>
                  <a:pt x="89113" y="1605663"/>
                </a:cubicBezTo>
                <a:cubicBezTo>
                  <a:pt x="90445" y="1598614"/>
                  <a:pt x="88731" y="1590804"/>
                  <a:pt x="88351" y="1583374"/>
                </a:cubicBezTo>
                <a:cubicBezTo>
                  <a:pt x="87968" y="1574992"/>
                  <a:pt x="87206" y="1566799"/>
                  <a:pt x="87016" y="1558417"/>
                </a:cubicBezTo>
                <a:cubicBezTo>
                  <a:pt x="86634" y="1532888"/>
                  <a:pt x="87206" y="1507361"/>
                  <a:pt x="85872" y="1481833"/>
                </a:cubicBezTo>
                <a:cubicBezTo>
                  <a:pt x="85110" y="1466212"/>
                  <a:pt x="77300" y="1449829"/>
                  <a:pt x="80158" y="1435349"/>
                </a:cubicBezTo>
                <a:cubicBezTo>
                  <a:pt x="85682" y="1405822"/>
                  <a:pt x="73300" y="1376293"/>
                  <a:pt x="83586" y="1346766"/>
                </a:cubicBezTo>
                <a:cubicBezTo>
                  <a:pt x="86634" y="1337620"/>
                  <a:pt x="79014" y="1325047"/>
                  <a:pt x="78634" y="1313997"/>
                </a:cubicBezTo>
                <a:cubicBezTo>
                  <a:pt x="77682" y="1286374"/>
                  <a:pt x="77872" y="1258751"/>
                  <a:pt x="78062" y="1231128"/>
                </a:cubicBezTo>
                <a:cubicBezTo>
                  <a:pt x="78252" y="1206361"/>
                  <a:pt x="75586" y="1180642"/>
                  <a:pt x="80920" y="1156830"/>
                </a:cubicBezTo>
                <a:cubicBezTo>
                  <a:pt x="86634" y="1131873"/>
                  <a:pt x="85872" y="1109394"/>
                  <a:pt x="79396" y="1085199"/>
                </a:cubicBezTo>
                <a:cubicBezTo>
                  <a:pt x="75014" y="1068625"/>
                  <a:pt x="74442" y="1051098"/>
                  <a:pt x="73110" y="1033954"/>
                </a:cubicBezTo>
                <a:cubicBezTo>
                  <a:pt x="71586" y="1015475"/>
                  <a:pt x="75586" y="995090"/>
                  <a:pt x="69300" y="978326"/>
                </a:cubicBezTo>
                <a:cubicBezTo>
                  <a:pt x="50629" y="928412"/>
                  <a:pt x="46629" y="877166"/>
                  <a:pt x="46629" y="824969"/>
                </a:cubicBezTo>
                <a:cubicBezTo>
                  <a:pt x="46629" y="815442"/>
                  <a:pt x="49295" y="805726"/>
                  <a:pt x="52153" y="796584"/>
                </a:cubicBezTo>
                <a:cubicBezTo>
                  <a:pt x="69300" y="743240"/>
                  <a:pt x="67776" y="689708"/>
                  <a:pt x="57297" y="635414"/>
                </a:cubicBezTo>
                <a:cubicBezTo>
                  <a:pt x="55011" y="624174"/>
                  <a:pt x="54629" y="611601"/>
                  <a:pt x="56915" y="600361"/>
                </a:cubicBezTo>
                <a:cubicBezTo>
                  <a:pt x="63584" y="568736"/>
                  <a:pt x="74634" y="538065"/>
                  <a:pt x="79396" y="506250"/>
                </a:cubicBezTo>
                <a:cubicBezTo>
                  <a:pt x="87206" y="453672"/>
                  <a:pt x="60918" y="408141"/>
                  <a:pt x="43771" y="361085"/>
                </a:cubicBezTo>
                <a:cubicBezTo>
                  <a:pt x="31627" y="327508"/>
                  <a:pt x="8016" y="297682"/>
                  <a:pt x="426" y="262524"/>
                </a:cubicBezTo>
                <a:lnTo>
                  <a:pt x="0" y="249644"/>
                </a:lnTo>
                <a:close/>
              </a:path>
            </a:pathLst>
          </a:custGeom>
        </p:spPr>
      </p:pic>
      <p:grpSp>
        <p:nvGrpSpPr>
          <p:cNvPr id="22" name="Group 21">
            <a:extLst>
              <a:ext uri="{FF2B5EF4-FFF2-40B4-BE49-F238E27FC236}">
                <a16:creationId xmlns:a16="http://schemas.microsoft.com/office/drawing/2014/main" id="{5FA2CA5F-1362-4803-A687-3BE653703D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20000" y="-1"/>
            <a:ext cx="874716" cy="6858001"/>
            <a:chOff x="4816532" y="-1"/>
            <a:chExt cx="874716" cy="6858001"/>
          </a:xfrm>
        </p:grpSpPr>
        <p:sp>
          <p:nvSpPr>
            <p:cNvPr id="23" name="Freeform: Shape 22">
              <a:extLst>
                <a:ext uri="{FF2B5EF4-FFF2-40B4-BE49-F238E27FC236}">
                  <a16:creationId xmlns:a16="http://schemas.microsoft.com/office/drawing/2014/main" id="{C41F7F0E-65F7-4AFA-953C-4A6425C006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824889"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a:outerShdw blurRad="381000" dist="152400" dir="10800000" algn="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23">
              <a:extLst>
                <a:ext uri="{FF2B5EF4-FFF2-40B4-BE49-F238E27FC236}">
                  <a16:creationId xmlns:a16="http://schemas.microsoft.com/office/drawing/2014/main" id="{1FE18D52-98BA-4BFC-BC5A-4FB8A15F0A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824889"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5871749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0">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F834277-3ADB-DEC7-51C2-4C2E0F9A4BC3}"/>
              </a:ext>
            </a:extLst>
          </p:cNvPr>
          <p:cNvSpPr txBox="1"/>
          <p:nvPr/>
        </p:nvSpPr>
        <p:spPr>
          <a:xfrm>
            <a:off x="5838824" y="257142"/>
            <a:ext cx="5710585" cy="1323439"/>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a:lnSpc>
                <a:spcPct val="90000"/>
              </a:lnSpc>
              <a:spcBef>
                <a:spcPct val="0"/>
              </a:spcBef>
            </a:pPr>
            <a:r>
              <a:rPr lang="en-US" sz="3400" b="1" i="1" noProof="1">
                <a:solidFill>
                  <a:schemeClr val="bg1"/>
                </a:solidFill>
                <a:latin typeface="+mj-lt"/>
                <a:ea typeface="+mj-ea"/>
                <a:cs typeface="+mj-cs"/>
              </a:rPr>
              <a:t>KONFEDERACJA TARGOWICKA - NASTĘPSTWA</a:t>
            </a:r>
            <a:endParaRPr lang="en-US" sz="3400" dirty="0">
              <a:solidFill>
                <a:schemeClr val="bg1"/>
              </a:solidFill>
              <a:latin typeface="Calibri Light"/>
              <a:ea typeface="+mj-ea"/>
              <a:cs typeface="Calibri Light"/>
            </a:endParaRPr>
          </a:p>
          <a:p>
            <a:pPr>
              <a:lnSpc>
                <a:spcPct val="90000"/>
              </a:lnSpc>
              <a:spcBef>
                <a:spcPct val="0"/>
              </a:spcBef>
              <a:spcAft>
                <a:spcPts val="600"/>
              </a:spcAft>
            </a:pPr>
            <a:endParaRPr lang="en-US" sz="3400" b="1" i="1" kern="1200">
              <a:solidFill>
                <a:schemeClr val="bg1"/>
              </a:solidFill>
              <a:latin typeface="+mj-lt"/>
              <a:ea typeface="+mj-ea"/>
              <a:cs typeface="+mj-cs"/>
            </a:endParaRPr>
          </a:p>
        </p:txBody>
      </p:sp>
      <p:pic>
        <p:nvPicPr>
          <p:cNvPr id="2" name="Picture 2" descr="Map&#10;&#10;Description automatically generated">
            <a:extLst>
              <a:ext uri="{FF2B5EF4-FFF2-40B4-BE49-F238E27FC236}">
                <a16:creationId xmlns:a16="http://schemas.microsoft.com/office/drawing/2014/main" id="{208F8A22-7E27-6C4A-66CB-FE9E4950B1E3}"/>
              </a:ext>
            </a:extLst>
          </p:cNvPr>
          <p:cNvPicPr>
            <a:picLocks noChangeAspect="1"/>
          </p:cNvPicPr>
          <p:nvPr/>
        </p:nvPicPr>
        <p:blipFill>
          <a:blip r:embed="rId2"/>
          <a:stretch>
            <a:fillRect/>
          </a:stretch>
        </p:blipFill>
        <p:spPr>
          <a:xfrm>
            <a:off x="835024" y="1652276"/>
            <a:ext cx="5260976" cy="4133624"/>
          </a:xfrm>
          <a:prstGeom prst="rect">
            <a:avLst/>
          </a:prstGeom>
        </p:spPr>
      </p:pic>
      <p:sp>
        <p:nvSpPr>
          <p:cNvPr id="5" name="TextBox 4">
            <a:extLst>
              <a:ext uri="{FF2B5EF4-FFF2-40B4-BE49-F238E27FC236}">
                <a16:creationId xmlns:a16="http://schemas.microsoft.com/office/drawing/2014/main" id="{911765C5-EE66-C004-8CE6-EB20D930CC30}"/>
              </a:ext>
            </a:extLst>
          </p:cNvPr>
          <p:cNvSpPr txBox="1"/>
          <p:nvPr/>
        </p:nvSpPr>
        <p:spPr>
          <a:xfrm>
            <a:off x="6303459" y="2152083"/>
            <a:ext cx="5849975" cy="4452226"/>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a:lnSpc>
                <a:spcPct val="90000"/>
              </a:lnSpc>
              <a:spcAft>
                <a:spcPts val="600"/>
              </a:spcAft>
            </a:pPr>
            <a:r>
              <a:rPr lang="en-US" sz="2200" b="1" i="1" noProof="1">
                <a:solidFill>
                  <a:schemeClr val="bg1"/>
                </a:solidFill>
              </a:rPr>
              <a:t>Niewypowiedziana formalnie wojna rosyjsko-polska trwała od 16 maja do 26 lipca 1792 roku. Po przedwczesnej kapitulacji wojsk polskich w konsekwencji przystąpienia króla do konfederacji targowickiej, targowiczanie zajęli przy pomocy wojsk rosyjskich wszystkie województwa Rzeczypospolitej, likwidując organy władzy powołane przez Sejm Czteroletni. Nie wiedzieli jednak, że caryca Katarzyna II za ich plecami szykuje II rozbiór Polski.</a:t>
            </a:r>
            <a:endParaRPr lang="en-US" sz="2200" b="1" i="1" dirty="0">
              <a:solidFill>
                <a:schemeClr val="bg1"/>
              </a:solidFill>
              <a:cs typeface="Calibri"/>
            </a:endParaRPr>
          </a:p>
        </p:txBody>
      </p:sp>
    </p:spTree>
    <p:extLst>
      <p:ext uri="{BB962C8B-B14F-4D97-AF65-F5344CB8AC3E}">
        <p14:creationId xmlns:p14="http://schemas.microsoft.com/office/powerpoint/2010/main" val="36275074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3" descr="Map&#10;&#10;Description automatically generated">
            <a:extLst>
              <a:ext uri="{FF2B5EF4-FFF2-40B4-BE49-F238E27FC236}">
                <a16:creationId xmlns:a16="http://schemas.microsoft.com/office/drawing/2014/main" id="{3527D676-1571-0013-8500-94A6201A2602}"/>
              </a:ext>
            </a:extLst>
          </p:cNvPr>
          <p:cNvPicPr>
            <a:picLocks noChangeAspect="1"/>
          </p:cNvPicPr>
          <p:nvPr/>
        </p:nvPicPr>
        <p:blipFill rotWithShape="1">
          <a:blip r:embed="rId2">
            <a:alphaModFix amt="35000"/>
          </a:blip>
          <a:srcRect t="24242"/>
          <a:stretch/>
        </p:blipFill>
        <p:spPr>
          <a:xfrm>
            <a:off x="20" y="1"/>
            <a:ext cx="12191980" cy="6857999"/>
          </a:xfrm>
          <a:prstGeom prst="rect">
            <a:avLst/>
          </a:prstGeom>
        </p:spPr>
      </p:pic>
      <p:cxnSp>
        <p:nvCxnSpPr>
          <p:cNvPr id="11" name="Straight Connector 10">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D10635E8-DFB0-5D93-A2C3-7D6E1077F8C3}"/>
              </a:ext>
            </a:extLst>
          </p:cNvPr>
          <p:cNvSpPr txBox="1"/>
          <p:nvPr/>
        </p:nvSpPr>
        <p:spPr>
          <a:xfrm>
            <a:off x="5155379" y="1065862"/>
            <a:ext cx="5744685" cy="4726276"/>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indent="-228600">
              <a:lnSpc>
                <a:spcPct val="90000"/>
              </a:lnSpc>
              <a:spcAft>
                <a:spcPts val="600"/>
              </a:spcAft>
              <a:buFont typeface="Arial" panose="020B0604020202020204" pitchFamily="34" charset="0"/>
              <a:buChar char="•"/>
            </a:pPr>
            <a:endParaRPr lang="en-US" sz="2000" b="1" dirty="0">
              <a:solidFill>
                <a:srgbClr val="FFFFFF"/>
              </a:solidFill>
              <a:cs typeface="Calibri"/>
            </a:endParaRPr>
          </a:p>
        </p:txBody>
      </p:sp>
      <p:sp>
        <p:nvSpPr>
          <p:cNvPr id="5" name="TextBox 4">
            <a:extLst>
              <a:ext uri="{FF2B5EF4-FFF2-40B4-BE49-F238E27FC236}">
                <a16:creationId xmlns:a16="http://schemas.microsoft.com/office/drawing/2014/main" id="{C1734ADD-8E77-85BD-B6E3-842BC404D967}"/>
              </a:ext>
            </a:extLst>
          </p:cNvPr>
          <p:cNvSpPr txBox="1"/>
          <p:nvPr/>
        </p:nvSpPr>
        <p:spPr>
          <a:xfrm>
            <a:off x="375424" y="347547"/>
            <a:ext cx="510354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i="1" dirty="0">
                <a:solidFill>
                  <a:srgbClr val="FF0000"/>
                </a:solidFill>
                <a:cs typeface="Calibri"/>
              </a:rPr>
              <a:t>II ROZBIÓR POLSKI</a:t>
            </a:r>
            <a:endParaRPr lang="en-US" sz="4000" i="1" dirty="0">
              <a:solidFill>
                <a:srgbClr val="FF0000"/>
              </a:solidFill>
              <a:cs typeface="Calibri" panose="020F0502020204030204"/>
            </a:endParaRPr>
          </a:p>
        </p:txBody>
      </p:sp>
      <p:sp>
        <p:nvSpPr>
          <p:cNvPr id="6" name="TextBox 5">
            <a:extLst>
              <a:ext uri="{FF2B5EF4-FFF2-40B4-BE49-F238E27FC236}">
                <a16:creationId xmlns:a16="http://schemas.microsoft.com/office/drawing/2014/main" id="{F166F644-BA98-BB8C-B9DA-36E5EC295386}"/>
              </a:ext>
            </a:extLst>
          </p:cNvPr>
          <p:cNvSpPr txBox="1"/>
          <p:nvPr/>
        </p:nvSpPr>
        <p:spPr>
          <a:xfrm>
            <a:off x="6025376" y="2233961"/>
            <a:ext cx="5995639"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r>
              <a:rPr lang="pl-PL" sz="2000" b="1" i="1" dirty="0">
                <a:latin typeface="Calibri"/>
                <a:cs typeface="Arial"/>
              </a:rPr>
              <a:t>23 stycznia 1793 roku po zakończonej niepowodzeniem wojnie w obronie Konstytucji 3 Maja Prusy i Rosja podpisują II rozbiór Polski.</a:t>
            </a:r>
          </a:p>
          <a:p>
            <a:pPr>
              <a:buChar char="•"/>
            </a:pPr>
            <a:r>
              <a:rPr lang="pl-PL" sz="2000" b="1" i="1" dirty="0">
                <a:latin typeface="Calibri"/>
                <a:cs typeface="Arial"/>
              </a:rPr>
              <a:t>Rosja odbiera Polakom Białoruś, Ukrainę i Podole, na wschód od linii </a:t>
            </a:r>
            <a:r>
              <a:rPr lang="pl-PL" sz="2000" b="1" i="1" noProof="1">
                <a:latin typeface="Calibri"/>
                <a:cs typeface="Arial"/>
              </a:rPr>
              <a:t>Druja</a:t>
            </a:r>
            <a:r>
              <a:rPr lang="pl-PL" sz="2000" b="1" i="1" dirty="0">
                <a:latin typeface="Calibri"/>
                <a:cs typeface="Arial"/>
              </a:rPr>
              <a:t> - Pińsk - Zbrucz</a:t>
            </a:r>
          </a:p>
          <a:p>
            <a:pPr>
              <a:buChar char="•"/>
            </a:pPr>
            <a:r>
              <a:rPr lang="pl-PL" sz="2000" b="1" i="1" dirty="0">
                <a:latin typeface="Calibri"/>
                <a:cs typeface="Arial"/>
              </a:rPr>
              <a:t>Prusy zabierają Wielkopolskę z Poznaniem, Gdańsk, Toruń, Kujawy i zachodnie Mazowsze. </a:t>
            </a:r>
            <a:r>
              <a:rPr lang="pl-PL" b="1" i="1" dirty="0">
                <a:latin typeface="Calibri Light"/>
                <a:cs typeface="Arial"/>
              </a:rPr>
              <a:t>     </a:t>
            </a:r>
            <a:r>
              <a:rPr lang="en-US" dirty="0">
                <a:latin typeface="Calibri Light"/>
                <a:cs typeface="Arial"/>
              </a:rPr>
              <a:t>​</a:t>
            </a:r>
          </a:p>
        </p:txBody>
      </p:sp>
    </p:spTree>
    <p:extLst>
      <p:ext uri="{BB962C8B-B14F-4D97-AF65-F5344CB8AC3E}">
        <p14:creationId xmlns:p14="http://schemas.microsoft.com/office/powerpoint/2010/main" val="222844429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A8CCCB6D-5162-4AAE-A5E3-3AC55410DB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0BCD8C04-CC7B-40EF-82EB-E9821F79BB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0" y="2458"/>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11">
            <a:extLst>
              <a:ext uri="{FF2B5EF4-FFF2-40B4-BE49-F238E27FC236}">
                <a16:creationId xmlns:a16="http://schemas.microsoft.com/office/drawing/2014/main" id="{34A83179-F315-4E00-9322-72A73C2BABA7}"/>
              </a:ext>
            </a:extLst>
          </p:cNvPr>
          <p:cNvPicPr>
            <a:picLocks noChangeAspect="1"/>
          </p:cNvPicPr>
          <p:nvPr/>
        </p:nvPicPr>
        <p:blipFill rotWithShape="1">
          <a:blip r:embed="rId2">
            <a:alphaModFix amt="40000"/>
            <a:extLst>
              <a:ext uri="{837473B0-CC2E-450A-ABE3-18F120FF3D39}">
                <a1611:picAttrSrcUrl xmlns:a1611="http://schemas.microsoft.com/office/drawing/2016/11/main" r:id="rId3"/>
              </a:ext>
            </a:extLst>
          </a:blip>
          <a:srcRect l="11028" r="11961"/>
          <a:stretch/>
        </p:blipFill>
        <p:spPr>
          <a:xfrm>
            <a:off x="-170" y="10"/>
            <a:ext cx="8450317" cy="6857990"/>
          </a:xfrm>
          <a:prstGeom prst="rect">
            <a:avLst/>
          </a:prstGeom>
        </p:spPr>
      </p:pic>
      <p:sp>
        <p:nvSpPr>
          <p:cNvPr id="2" name="Title 1">
            <a:extLst>
              <a:ext uri="{FF2B5EF4-FFF2-40B4-BE49-F238E27FC236}">
                <a16:creationId xmlns:a16="http://schemas.microsoft.com/office/drawing/2014/main" id="{AE11ED5A-E225-4748-A853-4B7EA8C494D5}"/>
              </a:ext>
            </a:extLst>
          </p:cNvPr>
          <p:cNvSpPr>
            <a:spLocks noGrp="1"/>
          </p:cNvSpPr>
          <p:nvPr>
            <p:ph type="title" idx="4294967295"/>
          </p:nvPr>
        </p:nvSpPr>
        <p:spPr>
          <a:xfrm>
            <a:off x="643468" y="643467"/>
            <a:ext cx="4620584" cy="4567137"/>
          </a:xfrm>
        </p:spPr>
        <p:txBody>
          <a:bodyPr vert="horz" lIns="91440" tIns="45720" rIns="91440" bIns="45720" rtlCol="0" anchor="b">
            <a:normAutofit/>
          </a:bodyPr>
          <a:lstStyle/>
          <a:p>
            <a:r>
              <a:rPr lang="en-US" sz="2800" b="1" i="1" kern="1200" dirty="0">
                <a:solidFill>
                  <a:srgbClr val="FFFFFF"/>
                </a:solidFill>
                <a:latin typeface="Calibri"/>
                <a:cs typeface="Calibri"/>
              </a:rPr>
              <a:t> </a:t>
            </a:r>
            <a:r>
              <a:rPr lang="pl-PL" sz="2800" b="1" i="1" kern="1200" noProof="1">
                <a:solidFill>
                  <a:srgbClr val="FFFFFF"/>
                </a:solidFill>
                <a:latin typeface="Calibri"/>
                <a:cs typeface="Calibri"/>
              </a:rPr>
              <a:t>W roku 1764 nowym władcą Polski obrano stolnika litewskiego, Stanisława Poniatowskiego. Wyniesiony na tron dzięki protekcji carycy Katarzyny II, otaczał się niepewnymi ludźmi, nie stanowiącymi właściwej podpory dla króla, jego planów czy reform.</a:t>
            </a:r>
          </a:p>
        </p:txBody>
      </p:sp>
      <p:pic>
        <p:nvPicPr>
          <p:cNvPr id="7" name="Picture 7">
            <a:extLst>
              <a:ext uri="{FF2B5EF4-FFF2-40B4-BE49-F238E27FC236}">
                <a16:creationId xmlns:a16="http://schemas.microsoft.com/office/drawing/2014/main" id="{8E7C94A4-DE01-4923-A337-C856DEFB7769}"/>
              </a:ext>
            </a:extLst>
          </p:cNvPr>
          <p:cNvPicPr>
            <a:picLocks noChangeAspect="1"/>
          </p:cNvPicPr>
          <p:nvPr/>
        </p:nvPicPr>
        <p:blipFill rotWithShape="1">
          <a:blip r:embed="rId4"/>
          <a:srcRect r="1" b="8565"/>
          <a:stretch/>
        </p:blipFill>
        <p:spPr>
          <a:xfrm>
            <a:off x="6225997" y="-2458"/>
            <a:ext cx="5962785" cy="685800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4" name="Slide Number Placeholder 3">
            <a:extLst>
              <a:ext uri="{FF2B5EF4-FFF2-40B4-BE49-F238E27FC236}">
                <a16:creationId xmlns:a16="http://schemas.microsoft.com/office/drawing/2014/main" id="{FED1C499-3A7C-4796-8EA2-46C47A9E773C}"/>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330EA680-D336-4FF7-8B7A-9848BB0A1C32}" type="slidenum">
              <a:rPr lang="en-US">
                <a:solidFill>
                  <a:srgbClr val="FFFFFF"/>
                </a:solidFill>
              </a:rPr>
              <a:pPr>
                <a:spcAft>
                  <a:spcPts val="600"/>
                </a:spcAft>
                <a:defRPr/>
              </a:pPr>
              <a:t>4</a:t>
            </a:fld>
            <a:endParaRPr lang="en-US">
              <a:solidFill>
                <a:srgbClr val="FFFFFF"/>
              </a:solidFill>
            </a:endParaRPr>
          </a:p>
        </p:txBody>
      </p:sp>
    </p:spTree>
    <p:extLst>
      <p:ext uri="{BB962C8B-B14F-4D97-AF65-F5344CB8AC3E}">
        <p14:creationId xmlns:p14="http://schemas.microsoft.com/office/powerpoint/2010/main" val="38218977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CEE5E7E-D76B-C489-9960-795497072BEF}"/>
              </a:ext>
            </a:extLst>
          </p:cNvPr>
          <p:cNvSpPr txBox="1"/>
          <p:nvPr/>
        </p:nvSpPr>
        <p:spPr>
          <a:xfrm>
            <a:off x="762001" y="803325"/>
            <a:ext cx="5314536" cy="1325563"/>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90000"/>
              </a:lnSpc>
              <a:spcBef>
                <a:spcPct val="0"/>
              </a:spcBef>
              <a:spcAft>
                <a:spcPts val="600"/>
              </a:spcAft>
            </a:pPr>
            <a:r>
              <a:rPr lang="en-US" sz="4400" b="1" dirty="0">
                <a:latin typeface="+mj-lt"/>
                <a:ea typeface="+mj-ea"/>
                <a:cs typeface="+mj-cs"/>
              </a:rPr>
              <a:t>SEJM ROZBIOROWY W GRODNIE</a:t>
            </a:r>
            <a:endParaRPr lang="en-US" sz="4400" b="1" dirty="0">
              <a:latin typeface="+mj-lt"/>
              <a:ea typeface="+mj-ea"/>
              <a:cs typeface="Calibri Light"/>
            </a:endParaRPr>
          </a:p>
        </p:txBody>
      </p:sp>
      <p:sp>
        <p:nvSpPr>
          <p:cNvPr id="4" name="TextBox 3">
            <a:extLst>
              <a:ext uri="{FF2B5EF4-FFF2-40B4-BE49-F238E27FC236}">
                <a16:creationId xmlns:a16="http://schemas.microsoft.com/office/drawing/2014/main" id="{7B694D37-6E3D-051E-BB82-8B10168142EA}"/>
              </a:ext>
            </a:extLst>
          </p:cNvPr>
          <p:cNvSpPr txBox="1"/>
          <p:nvPr/>
        </p:nvSpPr>
        <p:spPr>
          <a:xfrm>
            <a:off x="288074" y="2279018"/>
            <a:ext cx="4896372" cy="3041384"/>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indent="-228600">
              <a:lnSpc>
                <a:spcPct val="90000"/>
              </a:lnSpc>
              <a:spcAft>
                <a:spcPts val="600"/>
              </a:spcAft>
              <a:buFont typeface="Arial" panose="020B0604020202020204" pitchFamily="34" charset="0"/>
              <a:buChar char="•"/>
            </a:pPr>
            <a:r>
              <a:rPr lang="en-US" sz="2200" b="1" i="1" noProof="1"/>
              <a:t>Sejm skonfederowany zwołany w Grodnie przez Imperium Rosyjskie w 1793 roku. Obradował od 17 czerwca do 23 listopada 1793 pod laską marszałka Stanisława Kostki Bielińskiego. Był to ostatni i jeden z najbardziej burzliwych sejmów I Rzeczypospolitej.</a:t>
            </a:r>
            <a:endParaRPr lang="en-US" sz="2200" b="1" i="1" noProof="1">
              <a:cs typeface="Calibri"/>
            </a:endParaRPr>
          </a:p>
        </p:txBody>
      </p:sp>
      <p:sp>
        <p:nvSpPr>
          <p:cNvPr id="16" name="Freeform: Shape 15">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6">
            <a:extLst>
              <a:ext uri="{FF2B5EF4-FFF2-40B4-BE49-F238E27FC236}">
                <a16:creationId xmlns:a16="http://schemas.microsoft.com/office/drawing/2014/main" id="{79917D34-DE4F-F27E-378A-4C6F19098B55}"/>
              </a:ext>
            </a:extLst>
          </p:cNvPr>
          <p:cNvPicPr>
            <a:picLocks noChangeAspect="1"/>
          </p:cNvPicPr>
          <p:nvPr/>
        </p:nvPicPr>
        <p:blipFill rotWithShape="1">
          <a:blip r:embed="rId2"/>
          <a:srcRect l="21002" r="21259" b="-1"/>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193663096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CEE5E7E-D76B-C489-9960-795497072BEF}"/>
              </a:ext>
            </a:extLst>
          </p:cNvPr>
          <p:cNvSpPr txBox="1"/>
          <p:nvPr/>
        </p:nvSpPr>
        <p:spPr>
          <a:xfrm>
            <a:off x="6456426" y="217886"/>
            <a:ext cx="5259707" cy="1325563"/>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90000"/>
              </a:lnSpc>
              <a:spcBef>
                <a:spcPct val="0"/>
              </a:spcBef>
              <a:spcAft>
                <a:spcPts val="600"/>
              </a:spcAft>
            </a:pPr>
            <a:r>
              <a:rPr lang="en-US" sz="3100" b="1" dirty="0">
                <a:latin typeface="+mj-lt"/>
                <a:ea typeface="+mj-ea"/>
                <a:cs typeface="+mj-cs"/>
              </a:rPr>
              <a:t>SEJM ROZBIOROWY W GRODNIE - POSTANOWIENIA</a:t>
            </a:r>
            <a:endParaRPr lang="en-US" sz="3100" b="1" dirty="0">
              <a:latin typeface="+mj-lt"/>
              <a:ea typeface="+mj-ea"/>
              <a:cs typeface="Calibri Light"/>
            </a:endParaRPr>
          </a:p>
        </p:txBody>
      </p:sp>
      <p:sp>
        <p:nvSpPr>
          <p:cNvPr id="26" name="Freeform: Shape 25">
            <a:extLst>
              <a:ext uri="{FF2B5EF4-FFF2-40B4-BE49-F238E27FC236}">
                <a16:creationId xmlns:a16="http://schemas.microsoft.com/office/drawing/2014/main" id="{357DD0D3-F869-46D0-944C-6EC60E19E3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36816" cy="5254922"/>
          </a:xfrm>
          <a:custGeom>
            <a:avLst/>
            <a:gdLst>
              <a:gd name="connsiteX0" fmla="*/ 0 w 6136816"/>
              <a:gd name="connsiteY0" fmla="*/ 0 h 5254922"/>
              <a:gd name="connsiteX1" fmla="*/ 6136816 w 6136816"/>
              <a:gd name="connsiteY1" fmla="*/ 0 h 5254922"/>
              <a:gd name="connsiteX2" fmla="*/ 6134892 w 6136816"/>
              <a:gd name="connsiteY2" fmla="*/ 111520 h 5254922"/>
              <a:gd name="connsiteX3" fmla="*/ 6066513 w 6136816"/>
              <a:gd name="connsiteY3" fmla="*/ 752995 h 5254922"/>
              <a:gd name="connsiteX4" fmla="*/ 140712 w 6136816"/>
              <a:gd name="connsiteY4" fmla="*/ 5219363 h 5254922"/>
              <a:gd name="connsiteX5" fmla="*/ 0 w 6136816"/>
              <a:gd name="connsiteY5" fmla="*/ 5199534 h 5254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36816" h="5254922">
                <a:moveTo>
                  <a:pt x="0" y="0"/>
                </a:moveTo>
                <a:lnTo>
                  <a:pt x="6136816" y="0"/>
                </a:lnTo>
                <a:lnTo>
                  <a:pt x="6134892" y="111520"/>
                </a:lnTo>
                <a:cubicBezTo>
                  <a:pt x="6124961" y="323936"/>
                  <a:pt x="6102367" y="538040"/>
                  <a:pt x="6066513" y="752995"/>
                </a:cubicBezTo>
                <a:cubicBezTo>
                  <a:pt x="5592281" y="3596146"/>
                  <a:pt x="2972232" y="5545369"/>
                  <a:pt x="140712" y="5219363"/>
                </a:cubicBezTo>
                <a:lnTo>
                  <a:pt x="0" y="5199534"/>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2" name="Picture 4" descr="Diagram, engineering drawing&#10;&#10;Description automatically generated">
            <a:extLst>
              <a:ext uri="{FF2B5EF4-FFF2-40B4-BE49-F238E27FC236}">
                <a16:creationId xmlns:a16="http://schemas.microsoft.com/office/drawing/2014/main" id="{86607CE4-0A3F-192C-CE27-94E523307F86}"/>
              </a:ext>
            </a:extLst>
          </p:cNvPr>
          <p:cNvPicPr>
            <a:picLocks noChangeAspect="1"/>
          </p:cNvPicPr>
          <p:nvPr/>
        </p:nvPicPr>
        <p:blipFill rotWithShape="1">
          <a:blip r:embed="rId2"/>
          <a:srcRect l="10451" r="13795" b="-1"/>
          <a:stretch/>
        </p:blipFill>
        <p:spPr>
          <a:xfrm>
            <a:off x="1" y="2"/>
            <a:ext cx="5863721" cy="4984915"/>
          </a:xfrm>
          <a:custGeom>
            <a:avLst/>
            <a:gdLst/>
            <a:ahLst/>
            <a:cxnLst/>
            <a:rect l="l" t="t" r="r" b="b"/>
            <a:pathLst>
              <a:path w="5863721" h="4984915">
                <a:moveTo>
                  <a:pt x="0" y="0"/>
                </a:moveTo>
                <a:lnTo>
                  <a:pt x="5863721" y="0"/>
                </a:lnTo>
                <a:lnTo>
                  <a:pt x="5844576" y="326138"/>
                </a:lnTo>
                <a:cubicBezTo>
                  <a:pt x="5833049" y="448313"/>
                  <a:pt x="5817094" y="570952"/>
                  <a:pt x="5796589" y="693884"/>
                </a:cubicBezTo>
                <a:cubicBezTo>
                  <a:pt x="5344573" y="3403845"/>
                  <a:pt x="2847261" y="5261756"/>
                  <a:pt x="148386" y="4951022"/>
                </a:cubicBezTo>
                <a:lnTo>
                  <a:pt x="0" y="4930112"/>
                </a:lnTo>
                <a:close/>
              </a:path>
            </a:pathLst>
          </a:custGeom>
        </p:spPr>
      </p:pic>
      <p:sp>
        <p:nvSpPr>
          <p:cNvPr id="4" name="TextBox 3">
            <a:extLst>
              <a:ext uri="{FF2B5EF4-FFF2-40B4-BE49-F238E27FC236}">
                <a16:creationId xmlns:a16="http://schemas.microsoft.com/office/drawing/2014/main" id="{7B694D37-6E3D-051E-BB82-8B10168142EA}"/>
              </a:ext>
            </a:extLst>
          </p:cNvPr>
          <p:cNvSpPr txBox="1"/>
          <p:nvPr/>
        </p:nvSpPr>
        <p:spPr>
          <a:xfrm>
            <a:off x="6097607" y="1665701"/>
            <a:ext cx="5706472" cy="3018397"/>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indent="-228600">
              <a:lnSpc>
                <a:spcPct val="90000"/>
              </a:lnSpc>
              <a:buFont typeface="Arial" panose="020B0604020202020204" pitchFamily="34" charset="0"/>
              <a:buChar char="•"/>
            </a:pPr>
            <a:r>
              <a:rPr lang="en-US" b="1" i="1" noProof="1"/>
              <a:t> </a:t>
            </a:r>
            <a:r>
              <a:rPr lang="en-US" sz="2000" b="1" i="1" noProof="1"/>
              <a:t>zatwierdzenie II rozbioru Polski pomiędzy Rosją i Prusami;</a:t>
            </a:r>
            <a:endParaRPr lang="en-US" sz="2000" b="1" i="1" dirty="0">
              <a:cs typeface="Calibri"/>
            </a:endParaRPr>
          </a:p>
          <a:p>
            <a:pPr indent="-228600">
              <a:lnSpc>
                <a:spcPct val="90000"/>
              </a:lnSpc>
              <a:buFont typeface="Arial" panose="020B0604020202020204" pitchFamily="34" charset="0"/>
              <a:buChar char="•"/>
            </a:pPr>
            <a:r>
              <a:rPr lang="en-US" sz="2000" b="1" i="1" noProof="1"/>
              <a:t> odrzucenie Konstytucji 3 Maja i przywrócenie Rady Nieustającej (na czele której stał ambasador rosyjski) oraz praw kardynalnych ( wolna elekcja , liberum veto ), których gwarantką została Katarzyna II;</a:t>
            </a:r>
            <a:endParaRPr lang="en-US" sz="2000" b="1" i="1" dirty="0">
              <a:cs typeface="Calibri"/>
            </a:endParaRPr>
          </a:p>
          <a:p>
            <a:pPr indent="-228600">
              <a:lnSpc>
                <a:spcPct val="90000"/>
              </a:lnSpc>
              <a:buFont typeface="Arial" panose="020B0604020202020204" pitchFamily="34" charset="0"/>
              <a:buChar char="•"/>
            </a:pPr>
            <a:r>
              <a:rPr lang="en-US" sz="2000" b="1" i="1" noProof="1"/>
              <a:t> zredukowanie liczebności wojska polskiego   do 15 tysięcy;</a:t>
            </a:r>
            <a:endParaRPr lang="en-US" sz="2000" b="1" i="1" dirty="0">
              <a:cs typeface="Calibri"/>
            </a:endParaRPr>
          </a:p>
          <a:p>
            <a:pPr indent="-228600">
              <a:lnSpc>
                <a:spcPct val="90000"/>
              </a:lnSpc>
              <a:buFont typeface="Arial" panose="020B0604020202020204" pitchFamily="34" charset="0"/>
              <a:buChar char="•"/>
            </a:pPr>
            <a:r>
              <a:rPr lang="en-US" sz="2000" b="1" i="1" noProof="1"/>
              <a:t> zniesienie Orderu Virtuti Militari;</a:t>
            </a:r>
            <a:endParaRPr lang="en-US" sz="2000" b="1" i="1" dirty="0">
              <a:cs typeface="Calibri"/>
            </a:endParaRPr>
          </a:p>
          <a:p>
            <a:pPr indent="-228600">
              <a:lnSpc>
                <a:spcPct val="90000"/>
              </a:lnSpc>
              <a:buFont typeface="Arial" panose="020B0604020202020204" pitchFamily="34" charset="0"/>
              <a:buChar char="•"/>
            </a:pPr>
            <a:r>
              <a:rPr lang="en-US" sz="2000" b="1" i="1" noProof="1"/>
              <a:t> rozwiązanie konfederacji Targowickiej;</a:t>
            </a:r>
            <a:endParaRPr lang="en-US" sz="2000" b="1" i="1" dirty="0">
              <a:cs typeface="Calibri"/>
            </a:endParaRPr>
          </a:p>
          <a:p>
            <a:pPr indent="-228600">
              <a:lnSpc>
                <a:spcPct val="90000"/>
              </a:lnSpc>
              <a:buFont typeface="Arial" panose="020B0604020202020204" pitchFamily="34" charset="0"/>
              <a:buChar char="•"/>
            </a:pPr>
            <a:endParaRPr lang="en-US" b="1" i="1" noProof="1">
              <a:cs typeface="Calibri"/>
            </a:endParaRPr>
          </a:p>
          <a:p>
            <a:pPr indent="-228600">
              <a:lnSpc>
                <a:spcPct val="90000"/>
              </a:lnSpc>
              <a:spcAft>
                <a:spcPts val="600"/>
              </a:spcAft>
              <a:buFont typeface="Arial" panose="020B0604020202020204" pitchFamily="34" charset="0"/>
              <a:buChar char="•"/>
            </a:pPr>
            <a:endParaRPr lang="en-US" sz="1500" b="1" i="1" noProof="1"/>
          </a:p>
        </p:txBody>
      </p:sp>
    </p:spTree>
    <p:extLst>
      <p:ext uri="{BB962C8B-B14F-4D97-AF65-F5344CB8AC3E}">
        <p14:creationId xmlns:p14="http://schemas.microsoft.com/office/powerpoint/2010/main" val="418556842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544B9FE-7A67-4467-DB27-509592458EBF}"/>
              </a:ext>
            </a:extLst>
          </p:cNvPr>
          <p:cNvSpPr txBox="1"/>
          <p:nvPr/>
        </p:nvSpPr>
        <p:spPr>
          <a:xfrm>
            <a:off x="289933" y="396533"/>
            <a:ext cx="5239834" cy="1323439"/>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a:lnSpc>
                <a:spcPct val="90000"/>
              </a:lnSpc>
              <a:spcBef>
                <a:spcPct val="0"/>
              </a:spcBef>
              <a:spcAft>
                <a:spcPts val="600"/>
              </a:spcAft>
            </a:pPr>
            <a:r>
              <a:rPr lang="en-US" sz="3400" b="1" kern="1200" dirty="0">
                <a:solidFill>
                  <a:schemeClr val="bg1"/>
                </a:solidFill>
                <a:latin typeface="+mj-lt"/>
                <a:ea typeface="+mj-ea"/>
                <a:cs typeface="+mj-cs"/>
              </a:rPr>
              <a:t>POWSTANIE KOŚCIUSZKOWSKIE, ZWANE INSUREKCJĄ </a:t>
            </a:r>
            <a:endParaRPr lang="en-US" sz="3400" b="1" kern="1200">
              <a:solidFill>
                <a:schemeClr val="bg1"/>
              </a:solidFill>
              <a:latin typeface="+mj-lt"/>
              <a:ea typeface="+mj-ea"/>
              <a:cs typeface="Calibri Light"/>
            </a:endParaRPr>
          </a:p>
        </p:txBody>
      </p:sp>
      <p:sp>
        <p:nvSpPr>
          <p:cNvPr id="4" name="TextBox 3">
            <a:extLst>
              <a:ext uri="{FF2B5EF4-FFF2-40B4-BE49-F238E27FC236}">
                <a16:creationId xmlns:a16="http://schemas.microsoft.com/office/drawing/2014/main" id="{37699CB6-8B81-2D3C-97D4-832E138F915B}"/>
              </a:ext>
            </a:extLst>
          </p:cNvPr>
          <p:cNvSpPr txBox="1"/>
          <p:nvPr/>
        </p:nvSpPr>
        <p:spPr>
          <a:xfrm>
            <a:off x="252762" y="2337937"/>
            <a:ext cx="4979639" cy="3262763"/>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fontScale="92500" lnSpcReduction="20000"/>
          </a:bodyPr>
          <a:lstStyle/>
          <a:p>
            <a:pPr indent="-228600">
              <a:lnSpc>
                <a:spcPct val="90000"/>
              </a:lnSpc>
              <a:spcAft>
                <a:spcPts val="600"/>
              </a:spcAft>
              <a:buFont typeface="Arial" panose="020B0604020202020204" pitchFamily="34" charset="0"/>
              <a:buChar char="•"/>
            </a:pPr>
            <a:r>
              <a:rPr lang="en-US" sz="2000" b="1" i="1" noProof="1">
                <a:solidFill>
                  <a:schemeClr val="bg1"/>
                </a:solidFill>
              </a:rPr>
              <a:t>Powstanie narodowe przeciw Rosji, a następnie przeciw Prusom, rozpoczęte 24 III 1794, zakończone 16 XI 1794.</a:t>
            </a:r>
            <a:endParaRPr lang="en-US" sz="2000" b="1" i="1" noProof="1">
              <a:solidFill>
                <a:schemeClr val="bg1"/>
              </a:solidFill>
              <a:cs typeface="Calibri"/>
            </a:endParaRPr>
          </a:p>
          <a:p>
            <a:pPr indent="-228600">
              <a:lnSpc>
                <a:spcPct val="90000"/>
              </a:lnSpc>
              <a:spcAft>
                <a:spcPts val="600"/>
              </a:spcAft>
              <a:buFont typeface="Arial" panose="020B0604020202020204" pitchFamily="34" charset="0"/>
              <a:buChar char="•"/>
            </a:pPr>
            <a:r>
              <a:rPr lang="en-US" sz="2000" b="1" i="1" noProof="1">
                <a:solidFill>
                  <a:schemeClr val="bg1"/>
                </a:solidFill>
              </a:rPr>
              <a:t>Spowodowane zostało II rozbiorem Polski i rządami Targowicy, a także okupacją rosyjską, przygotowane przez koła patriotyczne w kraju i na emigracji (m.in. H. Kołłątaj, I. Potocki).</a:t>
            </a:r>
            <a:endParaRPr lang="en-US" sz="2000" b="1" i="1" dirty="0">
              <a:solidFill>
                <a:schemeClr val="bg1"/>
              </a:solidFill>
              <a:cs typeface="Calibri" panose="020F0502020204030204"/>
            </a:endParaRPr>
          </a:p>
          <a:p>
            <a:pPr marL="114300" indent="-342900">
              <a:lnSpc>
                <a:spcPct val="90000"/>
              </a:lnSpc>
              <a:spcAft>
                <a:spcPts val="600"/>
              </a:spcAft>
              <a:buFont typeface="Arial" panose="020B0604020202020204" pitchFamily="34" charset="0"/>
              <a:buChar char="•"/>
            </a:pPr>
            <a:r>
              <a:rPr lang="pl-PL" sz="2000" b="1" i="1" noProof="1">
                <a:solidFill>
                  <a:schemeClr val="bg1"/>
                </a:solidFill>
                <a:latin typeface="Calibri"/>
                <a:cs typeface="Calibri"/>
              </a:rPr>
              <a:t>Na jego czele stanął Generał Tadeusz Kościuszko. Powstańcy upatrywali nadzieję na wolność we Francji, w której rozpoczęła się Wielka Rewolucja. Generał zachęcił do udziału w walkach także chłopów, z których stworzył oddziały kosynierów uzbrojonych w kosy z ostrzami na sztorc.</a:t>
            </a:r>
            <a:endParaRPr lang="en-US" sz="2000" b="1" i="1" noProof="1">
              <a:solidFill>
                <a:schemeClr val="bg1"/>
              </a:solidFill>
              <a:latin typeface="Calibri"/>
              <a:ea typeface="+mn-lt"/>
              <a:cs typeface="Calibri"/>
            </a:endParaRPr>
          </a:p>
          <a:p>
            <a:pPr indent="-228600">
              <a:lnSpc>
                <a:spcPct val="90000"/>
              </a:lnSpc>
              <a:spcAft>
                <a:spcPts val="600"/>
              </a:spcAft>
              <a:buFont typeface="Arial" panose="020B0604020202020204" pitchFamily="34" charset="0"/>
              <a:buChar char="•"/>
            </a:pPr>
            <a:endParaRPr lang="en-US" sz="2000" b="1" i="1" noProof="1">
              <a:solidFill>
                <a:schemeClr val="bg1"/>
              </a:solidFill>
              <a:cs typeface="Calibri"/>
            </a:endParaRPr>
          </a:p>
        </p:txBody>
      </p:sp>
      <p:pic>
        <p:nvPicPr>
          <p:cNvPr id="6" name="Picture 6" descr="A picture containing text, group&#10;&#10;Description automatically generated">
            <a:extLst>
              <a:ext uri="{FF2B5EF4-FFF2-40B4-BE49-F238E27FC236}">
                <a16:creationId xmlns:a16="http://schemas.microsoft.com/office/drawing/2014/main" id="{C9270095-D18C-A9D6-6228-B54850985DD8}"/>
              </a:ext>
            </a:extLst>
          </p:cNvPr>
          <p:cNvPicPr>
            <a:picLocks noChangeAspect="1"/>
          </p:cNvPicPr>
          <p:nvPr/>
        </p:nvPicPr>
        <p:blipFill rotWithShape="1">
          <a:blip r:embed="rId2"/>
          <a:srcRect t="21167" r="-2" b="-2"/>
          <a:stretch/>
        </p:blipFill>
        <p:spPr>
          <a:xfrm>
            <a:off x="5814060" y="2"/>
            <a:ext cx="6377940" cy="3333749"/>
          </a:xfrm>
          <a:custGeom>
            <a:avLst/>
            <a:gdLst/>
            <a:ahLst/>
            <a:cxnLst/>
            <a:rect l="l" t="t" r="r" b="b"/>
            <a:pathLst>
              <a:path w="6377940" h="3333749">
                <a:moveTo>
                  <a:pt x="0" y="0"/>
                </a:moveTo>
                <a:lnTo>
                  <a:pt x="6377940" y="0"/>
                </a:lnTo>
                <a:lnTo>
                  <a:pt x="6377940" y="3333749"/>
                </a:lnTo>
                <a:lnTo>
                  <a:pt x="174585" y="3333749"/>
                </a:lnTo>
                <a:lnTo>
                  <a:pt x="0" y="2202180"/>
                </a:lnTo>
                <a:close/>
              </a:path>
            </a:pathLst>
          </a:custGeom>
        </p:spPr>
      </p:pic>
      <p:pic>
        <p:nvPicPr>
          <p:cNvPr id="7" name="Picture 7">
            <a:extLst>
              <a:ext uri="{FF2B5EF4-FFF2-40B4-BE49-F238E27FC236}">
                <a16:creationId xmlns:a16="http://schemas.microsoft.com/office/drawing/2014/main" id="{CEE4A83C-704F-4C69-2CDC-FA51259F3205}"/>
              </a:ext>
            </a:extLst>
          </p:cNvPr>
          <p:cNvPicPr>
            <a:picLocks noChangeAspect="1"/>
          </p:cNvPicPr>
          <p:nvPr/>
        </p:nvPicPr>
        <p:blipFill rotWithShape="1">
          <a:blip r:embed="rId3"/>
          <a:srcRect t="17592" b="17135"/>
          <a:stretch/>
        </p:blipFill>
        <p:spPr>
          <a:xfrm>
            <a:off x="5814060" y="3524252"/>
            <a:ext cx="6377940" cy="3333748"/>
          </a:xfrm>
          <a:custGeom>
            <a:avLst/>
            <a:gdLst/>
            <a:ahLst/>
            <a:cxnLst/>
            <a:rect l="l" t="t" r="r" b="b"/>
            <a:pathLst>
              <a:path w="6377940" h="3333748">
                <a:moveTo>
                  <a:pt x="203977" y="0"/>
                </a:moveTo>
                <a:lnTo>
                  <a:pt x="6377940" y="0"/>
                </a:lnTo>
                <a:lnTo>
                  <a:pt x="6377940" y="3333748"/>
                </a:lnTo>
                <a:lnTo>
                  <a:pt x="0" y="3333748"/>
                </a:lnTo>
                <a:lnTo>
                  <a:pt x="525780" y="1931668"/>
                </a:lnTo>
                <a:lnTo>
                  <a:pt x="205740" y="11428"/>
                </a:lnTo>
                <a:close/>
              </a:path>
            </a:pathLst>
          </a:custGeom>
        </p:spPr>
      </p:pic>
      <p:grpSp>
        <p:nvGrpSpPr>
          <p:cNvPr id="14" name="Group 13">
            <a:extLst>
              <a:ext uri="{FF2B5EF4-FFF2-40B4-BE49-F238E27FC236}">
                <a16:creationId xmlns:a16="http://schemas.microsoft.com/office/drawing/2014/main" id="{364A290D-B7BC-40B4-AB97-0C801BCCE26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32358" y="544"/>
            <a:ext cx="874716" cy="6857455"/>
            <a:chOff x="5632358" y="544"/>
            <a:chExt cx="874716" cy="6857455"/>
          </a:xfrm>
        </p:grpSpPr>
        <p:sp>
          <p:nvSpPr>
            <p:cNvPr id="15" name="Freeform: Shape 14">
              <a:extLst>
                <a:ext uri="{FF2B5EF4-FFF2-40B4-BE49-F238E27FC236}">
                  <a16:creationId xmlns:a16="http://schemas.microsoft.com/office/drawing/2014/main" id="{3C60D1EB-842B-4027-9728-E573149266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8" y="2991914"/>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a:outerShdw blurRad="381000" dist="152400" dir="10800000" algn="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44E103E5-C039-4EA4-843B-AD566B5C96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8" y="2991914"/>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23825574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4" name="Rectangle 53">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a:extLst>
              <a:ext uri="{FF2B5EF4-FFF2-40B4-BE49-F238E27FC236}">
                <a16:creationId xmlns:a16="http://schemas.microsoft.com/office/drawing/2014/main" id="{5A817000-0373-F299-5101-C1A847DF1787}"/>
              </a:ext>
            </a:extLst>
          </p:cNvPr>
          <p:cNvPicPr>
            <a:picLocks noChangeAspect="1"/>
          </p:cNvPicPr>
          <p:nvPr/>
        </p:nvPicPr>
        <p:blipFill rotWithShape="1">
          <a:blip r:embed="rId2">
            <a:alphaModFix amt="40000"/>
          </a:blip>
          <a:srcRect t="2839" b="6617"/>
          <a:stretch/>
        </p:blipFill>
        <p:spPr>
          <a:xfrm>
            <a:off x="20" y="10"/>
            <a:ext cx="8450297" cy="6857990"/>
          </a:xfrm>
          <a:prstGeom prst="rect">
            <a:avLst/>
          </a:prstGeom>
        </p:spPr>
      </p:pic>
      <p:sp>
        <p:nvSpPr>
          <p:cNvPr id="5" name="TextBox 4">
            <a:extLst>
              <a:ext uri="{FF2B5EF4-FFF2-40B4-BE49-F238E27FC236}">
                <a16:creationId xmlns:a16="http://schemas.microsoft.com/office/drawing/2014/main" id="{2544B9FE-7A67-4467-DB27-509592458EBF}"/>
              </a:ext>
            </a:extLst>
          </p:cNvPr>
          <p:cNvSpPr txBox="1"/>
          <p:nvPr/>
        </p:nvSpPr>
        <p:spPr>
          <a:xfrm>
            <a:off x="364275" y="365125"/>
            <a:ext cx="7054094" cy="1627636"/>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90000"/>
              </a:lnSpc>
              <a:spcBef>
                <a:spcPct val="0"/>
              </a:spcBef>
              <a:spcAft>
                <a:spcPts val="600"/>
              </a:spcAft>
            </a:pPr>
            <a:r>
              <a:rPr lang="en-US" sz="4200" b="1" kern="1200" dirty="0">
                <a:solidFill>
                  <a:srgbClr val="FFFFFF"/>
                </a:solidFill>
                <a:latin typeface="+mj-lt"/>
                <a:ea typeface="+mj-ea"/>
                <a:cs typeface="+mj-cs"/>
              </a:rPr>
              <a:t>POWSTANIE KOŚCIUSZKOWSKIE</a:t>
            </a:r>
            <a:r>
              <a:rPr lang="en-US" sz="4000" b="1" kern="1200" dirty="0">
                <a:solidFill>
                  <a:srgbClr val="FFFFFF"/>
                </a:solidFill>
                <a:latin typeface="+mj-lt"/>
                <a:ea typeface="+mj-ea"/>
                <a:cs typeface="+mj-cs"/>
              </a:rPr>
              <a:t> </a:t>
            </a:r>
            <a:endParaRPr lang="en-US" sz="4000" b="1" kern="1200" dirty="0">
              <a:solidFill>
                <a:srgbClr val="FFFFFF"/>
              </a:solidFill>
              <a:latin typeface="+mj-lt"/>
              <a:ea typeface="+mj-ea"/>
              <a:cs typeface="Calibri Light"/>
            </a:endParaRPr>
          </a:p>
        </p:txBody>
      </p:sp>
      <p:sp>
        <p:nvSpPr>
          <p:cNvPr id="4" name="TextBox 3">
            <a:extLst>
              <a:ext uri="{FF2B5EF4-FFF2-40B4-BE49-F238E27FC236}">
                <a16:creationId xmlns:a16="http://schemas.microsoft.com/office/drawing/2014/main" id="{37699CB6-8B81-2D3C-97D4-832E138F915B}"/>
              </a:ext>
            </a:extLst>
          </p:cNvPr>
          <p:cNvSpPr txBox="1"/>
          <p:nvPr/>
        </p:nvSpPr>
        <p:spPr>
          <a:xfrm>
            <a:off x="407040" y="1784039"/>
            <a:ext cx="7886946" cy="4379486"/>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marL="57150" indent="-228600">
              <a:lnSpc>
                <a:spcPct val="90000"/>
              </a:lnSpc>
              <a:spcAft>
                <a:spcPts val="600"/>
              </a:spcAft>
              <a:buFont typeface="Arial" panose="020B0604020202020204" pitchFamily="34" charset="0"/>
              <a:buChar char="•"/>
            </a:pPr>
            <a:r>
              <a:rPr lang="en-US" sz="1900" b="1" i="1" noProof="1">
                <a:solidFill>
                  <a:srgbClr val="FFFFFF"/>
                </a:solidFill>
              </a:rPr>
              <a:t>Dowodzeni przez Tadeusza Kościuszkę kosynierzy wsławili się w bitwie pod Racławicami w 1794 roku, w której Polacy   odnieśli zwycięstwo nad Rosjanami. Niestety potem wydarzenia potoczyły się nie po naszej myśli. Odnieśliśmy porażkę pod Maciejowicami (10 października 1794 roku).</a:t>
            </a:r>
            <a:endParaRPr lang="en-US" sz="1900" b="1" i="1" noProof="1">
              <a:solidFill>
                <a:srgbClr val="FFFFFF"/>
              </a:solidFill>
              <a:cs typeface="Calibri"/>
            </a:endParaRPr>
          </a:p>
          <a:p>
            <a:pPr>
              <a:lnSpc>
                <a:spcPct val="90000"/>
              </a:lnSpc>
              <a:spcAft>
                <a:spcPts val="600"/>
              </a:spcAft>
            </a:pPr>
            <a:r>
              <a:rPr lang="en-US" sz="1900" b="1" i="1" noProof="1">
                <a:solidFill>
                  <a:srgbClr val="FFFFFF"/>
                </a:solidFill>
              </a:rPr>
              <a:t> W czasie bitwy Tadeusz Kościuszko dostał się do rosyjskiej niewoli. </a:t>
            </a:r>
            <a:r>
              <a:rPr lang="en-US" sz="1900" b="1" i="1" noProof="1">
                <a:solidFill>
                  <a:schemeClr val="bg1"/>
                </a:solidFill>
              </a:rPr>
              <a:t>Ponieważ wykreowano go na jedynego przywódcę, zdolnego poprowadzić Polaków do zwycięstwa, wieść o jego pojmaniu doprowadziła do upadku morale powstańczej armii. Powołany na jego następcę Tomasz Wawrzecki nie miał takiego autorytetu jak Tadeusz Kościuszko.</a:t>
            </a:r>
            <a:r>
              <a:rPr lang="en-US" sz="1900" b="1" i="1" noProof="1">
                <a:solidFill>
                  <a:srgbClr val="FFFFFF"/>
                </a:solidFill>
              </a:rPr>
              <a:t> </a:t>
            </a:r>
            <a:r>
              <a:rPr lang="en-US" sz="1900" b="1" i="1" noProof="1">
                <a:solidFill>
                  <a:schemeClr val="bg1"/>
                </a:solidFill>
                <a:ea typeface="+mn-lt"/>
                <a:cs typeface="+mn-lt"/>
              </a:rPr>
              <a:t>16 listopada 1794 roku pod Radoszycami Wawrzecki dostał się do niewoli, a reszta armii uległa rozproszeniu. Oznaczało to koniec powstania kościuszkowskiego.</a:t>
            </a:r>
            <a:endParaRPr lang="en-US" b="1" i="1" dirty="0">
              <a:solidFill>
                <a:schemeClr val="bg1"/>
              </a:solidFill>
              <a:cs typeface="Calibri" panose="020F0502020204030204"/>
            </a:endParaRPr>
          </a:p>
        </p:txBody>
      </p:sp>
      <p:pic>
        <p:nvPicPr>
          <p:cNvPr id="7" name="Picture 7" descr="A picture containing dressed&#10;&#10;Description automatically generated">
            <a:extLst>
              <a:ext uri="{FF2B5EF4-FFF2-40B4-BE49-F238E27FC236}">
                <a16:creationId xmlns:a16="http://schemas.microsoft.com/office/drawing/2014/main" id="{9FA80D15-7F8A-B1DD-A25B-088C362C61BD}"/>
              </a:ext>
            </a:extLst>
          </p:cNvPr>
          <p:cNvPicPr>
            <a:picLocks noChangeAspect="1"/>
          </p:cNvPicPr>
          <p:nvPr/>
        </p:nvPicPr>
        <p:blipFill rotWithShape="1">
          <a:blip r:embed="rId3"/>
          <a:srcRect t="3947" r="2" b="8126"/>
          <a:stretch/>
        </p:blipFill>
        <p:spPr>
          <a:xfrm>
            <a:off x="7945142" y="873522"/>
            <a:ext cx="4243640" cy="4887942"/>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974676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20">
            <a:extLst>
              <a:ext uri="{FF2B5EF4-FFF2-40B4-BE49-F238E27FC236}">
                <a16:creationId xmlns:a16="http://schemas.microsoft.com/office/drawing/2014/main" id="{1EE70AE2-832E-4D1F-A983-946F2217D1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544B9FE-7A67-4467-DB27-509592458EBF}"/>
              </a:ext>
            </a:extLst>
          </p:cNvPr>
          <p:cNvSpPr txBox="1"/>
          <p:nvPr/>
        </p:nvSpPr>
        <p:spPr>
          <a:xfrm>
            <a:off x="4804937" y="554508"/>
            <a:ext cx="7144058" cy="1323439"/>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a:lnSpc>
                <a:spcPct val="90000"/>
              </a:lnSpc>
              <a:spcBef>
                <a:spcPct val="0"/>
              </a:spcBef>
              <a:spcAft>
                <a:spcPts val="600"/>
              </a:spcAft>
            </a:pPr>
            <a:r>
              <a:rPr lang="en-US" sz="3800" b="1" kern="1200" dirty="0">
                <a:solidFill>
                  <a:schemeClr val="bg1"/>
                </a:solidFill>
                <a:latin typeface="+mj-lt"/>
                <a:ea typeface="+mj-ea"/>
                <a:cs typeface="+mj-cs"/>
              </a:rPr>
              <a:t>POWSTANIE KOŚCIUSZKOWSKIE</a:t>
            </a:r>
            <a:r>
              <a:rPr lang="en-US" sz="3800" b="1" dirty="0">
                <a:solidFill>
                  <a:schemeClr val="bg1"/>
                </a:solidFill>
                <a:latin typeface="+mj-lt"/>
                <a:ea typeface="+mj-ea"/>
                <a:cs typeface="+mj-cs"/>
              </a:rPr>
              <a:t> - UCZESTNICY</a:t>
            </a:r>
            <a:r>
              <a:rPr lang="en-US" sz="3800" b="1" kern="1200" dirty="0">
                <a:solidFill>
                  <a:schemeClr val="bg1"/>
                </a:solidFill>
                <a:latin typeface="+mj-lt"/>
                <a:ea typeface="+mj-ea"/>
                <a:cs typeface="+mj-cs"/>
              </a:rPr>
              <a:t> </a:t>
            </a:r>
            <a:endParaRPr lang="en-US" sz="3800" b="1" kern="1200" dirty="0">
              <a:solidFill>
                <a:schemeClr val="bg1"/>
              </a:solidFill>
              <a:latin typeface="+mj-lt"/>
              <a:ea typeface="+mj-ea"/>
              <a:cs typeface="Calibri Light"/>
            </a:endParaRPr>
          </a:p>
        </p:txBody>
      </p:sp>
      <p:grpSp>
        <p:nvGrpSpPr>
          <p:cNvPr id="49" name="Group 22">
            <a:extLst>
              <a:ext uri="{FF2B5EF4-FFF2-40B4-BE49-F238E27FC236}">
                <a16:creationId xmlns:a16="http://schemas.microsoft.com/office/drawing/2014/main" id="{7594B485-3656-43C7-AB7B-F237101E328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97286" y="-1"/>
            <a:ext cx="874716" cy="6858001"/>
            <a:chOff x="3697286" y="0"/>
            <a:chExt cx="874716" cy="6858001"/>
          </a:xfrm>
        </p:grpSpPr>
        <p:sp>
          <p:nvSpPr>
            <p:cNvPr id="24" name="Freeform: Shape 23">
              <a:extLst>
                <a:ext uri="{FF2B5EF4-FFF2-40B4-BE49-F238E27FC236}">
                  <a16:creationId xmlns:a16="http://schemas.microsoft.com/office/drawing/2014/main" id="{340822D1-9EEA-4ECF-9360-D9AF87950D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3" y="2991643"/>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a:outerShdw blurRad="381000" dist="152400" algn="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Shape 24">
              <a:extLst>
                <a:ext uri="{FF2B5EF4-FFF2-40B4-BE49-F238E27FC236}">
                  <a16:creationId xmlns:a16="http://schemas.microsoft.com/office/drawing/2014/main" id="{DC292A62-7F34-4E30-BE04-48164A1DAF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3" y="2991643"/>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2" name="Picture 2" descr="A picture containing text, person&#10;&#10;Description automatically generated">
            <a:extLst>
              <a:ext uri="{FF2B5EF4-FFF2-40B4-BE49-F238E27FC236}">
                <a16:creationId xmlns:a16="http://schemas.microsoft.com/office/drawing/2014/main" id="{307F98FF-2E6B-B30D-164F-CC9FD429BA5E}"/>
              </a:ext>
            </a:extLst>
          </p:cNvPr>
          <p:cNvPicPr>
            <a:picLocks noChangeAspect="1"/>
          </p:cNvPicPr>
          <p:nvPr/>
        </p:nvPicPr>
        <p:blipFill>
          <a:blip r:embed="rId3"/>
          <a:stretch>
            <a:fillRect/>
          </a:stretch>
        </p:blipFill>
        <p:spPr>
          <a:xfrm>
            <a:off x="403302" y="356424"/>
            <a:ext cx="2743200" cy="3394518"/>
          </a:xfrm>
          <a:prstGeom prst="rect">
            <a:avLst/>
          </a:prstGeom>
        </p:spPr>
      </p:pic>
      <p:pic>
        <p:nvPicPr>
          <p:cNvPr id="3" name="Picture 7" descr="A picture containing text&#10;&#10;Description automatically generated">
            <a:extLst>
              <a:ext uri="{FF2B5EF4-FFF2-40B4-BE49-F238E27FC236}">
                <a16:creationId xmlns:a16="http://schemas.microsoft.com/office/drawing/2014/main" id="{B9E85F38-398C-572C-A918-B8687CA2EEBA}"/>
              </a:ext>
            </a:extLst>
          </p:cNvPr>
          <p:cNvPicPr>
            <a:picLocks noChangeAspect="1"/>
          </p:cNvPicPr>
          <p:nvPr/>
        </p:nvPicPr>
        <p:blipFill>
          <a:blip r:embed="rId4"/>
          <a:stretch>
            <a:fillRect/>
          </a:stretch>
        </p:blipFill>
        <p:spPr>
          <a:xfrm>
            <a:off x="4770863" y="2411558"/>
            <a:ext cx="2743200" cy="3596054"/>
          </a:xfrm>
          <a:prstGeom prst="rect">
            <a:avLst/>
          </a:prstGeom>
        </p:spPr>
      </p:pic>
      <p:pic>
        <p:nvPicPr>
          <p:cNvPr id="8" name="Picture 8" descr="A picture containing text, person, old&#10;&#10;Description automatically generated">
            <a:extLst>
              <a:ext uri="{FF2B5EF4-FFF2-40B4-BE49-F238E27FC236}">
                <a16:creationId xmlns:a16="http://schemas.microsoft.com/office/drawing/2014/main" id="{7388E856-CA6D-4FDE-5773-6EDBBDD68C4F}"/>
              </a:ext>
            </a:extLst>
          </p:cNvPr>
          <p:cNvPicPr>
            <a:picLocks noChangeAspect="1"/>
          </p:cNvPicPr>
          <p:nvPr/>
        </p:nvPicPr>
        <p:blipFill>
          <a:blip r:embed="rId5"/>
          <a:stretch>
            <a:fillRect/>
          </a:stretch>
        </p:blipFill>
        <p:spPr>
          <a:xfrm>
            <a:off x="8999035" y="2005179"/>
            <a:ext cx="2743200" cy="2290082"/>
          </a:xfrm>
          <a:prstGeom prst="rect">
            <a:avLst/>
          </a:prstGeom>
        </p:spPr>
      </p:pic>
      <p:sp>
        <p:nvSpPr>
          <p:cNvPr id="9" name="TextBox 8">
            <a:extLst>
              <a:ext uri="{FF2B5EF4-FFF2-40B4-BE49-F238E27FC236}">
                <a16:creationId xmlns:a16="http://schemas.microsoft.com/office/drawing/2014/main" id="{6DCF3655-AC13-DDFF-16F3-23A9AEFFC8A4}"/>
              </a:ext>
            </a:extLst>
          </p:cNvPr>
          <p:cNvSpPr txBox="1"/>
          <p:nvPr/>
        </p:nvSpPr>
        <p:spPr>
          <a:xfrm>
            <a:off x="542693" y="333049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chemeClr val="bg1"/>
                </a:solidFill>
                <a:latin typeface="Arial Narrow"/>
              </a:rPr>
              <a:t>Józef Bem</a:t>
            </a:r>
            <a:endParaRPr lang="en-US" dirty="0">
              <a:solidFill>
                <a:schemeClr val="bg1"/>
              </a:solidFill>
            </a:endParaRPr>
          </a:p>
        </p:txBody>
      </p:sp>
      <p:sp>
        <p:nvSpPr>
          <p:cNvPr id="10" name="TextBox 9">
            <a:extLst>
              <a:ext uri="{FF2B5EF4-FFF2-40B4-BE49-F238E27FC236}">
                <a16:creationId xmlns:a16="http://schemas.microsoft.com/office/drawing/2014/main" id="{D5E5A565-083F-1219-A8FF-9F01DA14E8B7}"/>
              </a:ext>
            </a:extLst>
          </p:cNvPr>
          <p:cNvSpPr txBox="1"/>
          <p:nvPr/>
        </p:nvSpPr>
        <p:spPr>
          <a:xfrm>
            <a:off x="4668644" y="246627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chemeClr val="bg1"/>
                </a:solidFill>
                <a:latin typeface="Arial Narrow"/>
              </a:rPr>
              <a:t>Bartosz Głowacki</a:t>
            </a:r>
            <a:endParaRPr lang="en-US" dirty="0">
              <a:solidFill>
                <a:schemeClr val="bg1"/>
              </a:solidFill>
            </a:endParaRPr>
          </a:p>
        </p:txBody>
      </p:sp>
      <p:sp>
        <p:nvSpPr>
          <p:cNvPr id="11" name="TextBox 10">
            <a:extLst>
              <a:ext uri="{FF2B5EF4-FFF2-40B4-BE49-F238E27FC236}">
                <a16:creationId xmlns:a16="http://schemas.microsoft.com/office/drawing/2014/main" id="{AFC5BB25-FE82-492B-B5F7-6EA7B51766DC}"/>
              </a:ext>
            </a:extLst>
          </p:cNvPr>
          <p:cNvSpPr txBox="1"/>
          <p:nvPr/>
        </p:nvSpPr>
        <p:spPr>
          <a:xfrm>
            <a:off x="8943278" y="3962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chemeClr val="bg1"/>
                </a:solidFill>
                <a:latin typeface="Arial Narrow"/>
              </a:rPr>
              <a:t>Jan </a:t>
            </a:r>
            <a:r>
              <a:rPr lang="en-US" b="1" dirty="0" err="1">
                <a:solidFill>
                  <a:schemeClr val="bg1"/>
                </a:solidFill>
                <a:latin typeface="Arial Narrow"/>
              </a:rPr>
              <a:t>Kiliński</a:t>
            </a:r>
            <a:endParaRPr lang="en-US" dirty="0" err="1">
              <a:solidFill>
                <a:schemeClr val="bg1"/>
              </a:solidFill>
            </a:endParaRPr>
          </a:p>
        </p:txBody>
      </p:sp>
    </p:spTree>
    <p:extLst>
      <p:ext uri="{BB962C8B-B14F-4D97-AF65-F5344CB8AC3E}">
        <p14:creationId xmlns:p14="http://schemas.microsoft.com/office/powerpoint/2010/main" val="30214329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 name="Rectangle 60">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A picture containing outdoor, person, people, group&#10;&#10;Description automatically generated">
            <a:extLst>
              <a:ext uri="{FF2B5EF4-FFF2-40B4-BE49-F238E27FC236}">
                <a16:creationId xmlns:a16="http://schemas.microsoft.com/office/drawing/2014/main" id="{2C5511DE-E902-9C03-2A9C-5480D4E2341D}"/>
              </a:ext>
            </a:extLst>
          </p:cNvPr>
          <p:cNvPicPr>
            <a:picLocks noChangeAspect="1"/>
          </p:cNvPicPr>
          <p:nvPr/>
        </p:nvPicPr>
        <p:blipFill rotWithShape="1">
          <a:blip r:embed="rId2">
            <a:alphaModFix amt="35000"/>
          </a:blip>
          <a:srcRect t="30752" b="4962"/>
          <a:stretch/>
        </p:blipFill>
        <p:spPr>
          <a:xfrm>
            <a:off x="20" y="1"/>
            <a:ext cx="12191980" cy="6857999"/>
          </a:xfrm>
          <a:prstGeom prst="rect">
            <a:avLst/>
          </a:prstGeom>
        </p:spPr>
      </p:pic>
      <p:sp>
        <p:nvSpPr>
          <p:cNvPr id="5" name="TextBox 4">
            <a:extLst>
              <a:ext uri="{FF2B5EF4-FFF2-40B4-BE49-F238E27FC236}">
                <a16:creationId xmlns:a16="http://schemas.microsoft.com/office/drawing/2014/main" id="{2544B9FE-7A67-4467-DB27-509592458EBF}"/>
              </a:ext>
            </a:extLst>
          </p:cNvPr>
          <p:cNvSpPr txBox="1"/>
          <p:nvPr/>
        </p:nvSpPr>
        <p:spPr>
          <a:xfrm>
            <a:off x="159836" y="2496936"/>
            <a:ext cx="4762822" cy="1743325"/>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90000"/>
              </a:lnSpc>
              <a:spcBef>
                <a:spcPct val="0"/>
              </a:spcBef>
              <a:spcAft>
                <a:spcPts val="600"/>
              </a:spcAft>
            </a:pPr>
            <a:r>
              <a:rPr lang="en-US" sz="4000" b="1" dirty="0">
                <a:solidFill>
                  <a:srgbClr val="FFFFFF"/>
                </a:solidFill>
                <a:latin typeface="+mj-lt"/>
                <a:ea typeface="+mj-ea"/>
                <a:cs typeface="+mj-cs"/>
              </a:rPr>
              <a:t>POWSTANIE KOŚCIUSZKOWSKIE - SKUTKI </a:t>
            </a:r>
            <a:endParaRPr lang="en-US" sz="4000" b="1">
              <a:solidFill>
                <a:srgbClr val="FFFFFF"/>
              </a:solidFill>
              <a:latin typeface="+mj-lt"/>
              <a:ea typeface="+mj-ea"/>
              <a:cs typeface="Calibri Light" panose="020F0302020204030204"/>
            </a:endParaRPr>
          </a:p>
        </p:txBody>
      </p:sp>
      <p:cxnSp>
        <p:nvCxnSpPr>
          <p:cNvPr id="63" name="Straight Connector 62">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37699CB6-8B81-2D3C-97D4-832E138F915B}"/>
              </a:ext>
            </a:extLst>
          </p:cNvPr>
          <p:cNvSpPr txBox="1"/>
          <p:nvPr/>
        </p:nvSpPr>
        <p:spPr>
          <a:xfrm>
            <a:off x="4802257" y="136595"/>
            <a:ext cx="7166465" cy="6519762"/>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indent="-228600">
              <a:lnSpc>
                <a:spcPct val="90000"/>
              </a:lnSpc>
              <a:buFont typeface="Arial" panose="020B0604020202020204" pitchFamily="34" charset="0"/>
              <a:buChar char="•"/>
            </a:pPr>
            <a:r>
              <a:rPr lang="en-US" sz="1900" b="1" i="1" noProof="1">
                <a:solidFill>
                  <a:srgbClr val="FFFFFF"/>
                </a:solidFill>
              </a:rPr>
              <a:t> </a:t>
            </a:r>
            <a:r>
              <a:rPr lang="en-US" sz="2100" b="1" i="1" noProof="1">
                <a:solidFill>
                  <a:srgbClr val="FFFFFF"/>
                </a:solidFill>
              </a:rPr>
              <a:t>Najważniejszym skutkiem powstania kościuszkowskiego była likwidacja państwa polskiego. Austria już podczas insurekcji, żałując, że nie wzięła udziału w II rozbiorze Polski, zajęła Lubelszczyznę i Sandomierz. To ona była głównym inicjatorem III rozbioru Polski, który stał się faktem w 1795 roku. Polska na 123 lata zniknęła z mapy politycznej Europy.</a:t>
            </a:r>
            <a:endParaRPr lang="en-US" sz="2100" b="1" i="1" noProof="1">
              <a:solidFill>
                <a:srgbClr val="FFFFFF"/>
              </a:solidFill>
              <a:cs typeface="Calibri"/>
            </a:endParaRPr>
          </a:p>
          <a:p>
            <a:pPr indent="-228600">
              <a:lnSpc>
                <a:spcPct val="90000"/>
              </a:lnSpc>
              <a:buFont typeface="Arial" panose="020B0604020202020204" pitchFamily="34" charset="0"/>
              <a:buChar char="•"/>
            </a:pPr>
            <a:r>
              <a:rPr lang="en-US" sz="2100" b="1" i="1" noProof="1">
                <a:solidFill>
                  <a:srgbClr val="FFFFFF"/>
                </a:solidFill>
              </a:rPr>
              <a:t> Stanisław August Poniatowski abdykował, po czym wyjechał do Rosji, stając się de facto zakładnikiem carycy Katarzyny II.</a:t>
            </a:r>
            <a:endParaRPr lang="en-US" sz="2100" b="1" i="1" dirty="0">
              <a:solidFill>
                <a:srgbClr val="FFFFFF"/>
              </a:solidFill>
              <a:cs typeface="Calibri"/>
            </a:endParaRPr>
          </a:p>
          <a:p>
            <a:pPr indent="-228600">
              <a:lnSpc>
                <a:spcPct val="90000"/>
              </a:lnSpc>
              <a:buFont typeface="Arial" panose="020B0604020202020204" pitchFamily="34" charset="0"/>
              <a:buChar char="•"/>
            </a:pPr>
            <a:r>
              <a:rPr lang="en-US" sz="2100" b="1" i="1" noProof="1">
                <a:solidFill>
                  <a:srgbClr val="FFFFFF"/>
                </a:solidFill>
              </a:rPr>
              <a:t> Najwybitniejszych przywódców wywieziono do Petersburga, innych internowano w więzieniach austriackich i pruskich. Żołnierzy wcielano do armii zaborczych.</a:t>
            </a:r>
            <a:endParaRPr lang="en-US" sz="2100" b="1" i="1" dirty="0">
              <a:solidFill>
                <a:srgbClr val="FFFFFF"/>
              </a:solidFill>
              <a:cs typeface="Calibri"/>
            </a:endParaRPr>
          </a:p>
        </p:txBody>
      </p:sp>
    </p:spTree>
    <p:extLst>
      <p:ext uri="{BB962C8B-B14F-4D97-AF65-F5344CB8AC3E}">
        <p14:creationId xmlns:p14="http://schemas.microsoft.com/office/powerpoint/2010/main" val="12646452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Map&#10;&#10;Description automatically generated">
            <a:extLst>
              <a:ext uri="{FF2B5EF4-FFF2-40B4-BE49-F238E27FC236}">
                <a16:creationId xmlns:a16="http://schemas.microsoft.com/office/drawing/2014/main" id="{694213F9-6210-601A-AC07-7D510CADE364}"/>
              </a:ext>
            </a:extLst>
          </p:cNvPr>
          <p:cNvPicPr>
            <a:picLocks noChangeAspect="1"/>
          </p:cNvPicPr>
          <p:nvPr/>
        </p:nvPicPr>
        <p:blipFill rotWithShape="1">
          <a:blip r:embed="rId2">
            <a:alphaModFix amt="35000"/>
          </a:blip>
          <a:srcRect t="27295" b="1049"/>
          <a:stretch/>
        </p:blipFill>
        <p:spPr>
          <a:xfrm>
            <a:off x="-46443" y="1"/>
            <a:ext cx="12191980" cy="6857999"/>
          </a:xfrm>
          <a:prstGeom prst="rect">
            <a:avLst/>
          </a:prstGeom>
        </p:spPr>
      </p:pic>
      <p:cxnSp>
        <p:nvCxnSpPr>
          <p:cNvPr id="10" name="Straight Connector 9">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E852464B-36A1-6568-64A6-E9A9BA762104}"/>
              </a:ext>
            </a:extLst>
          </p:cNvPr>
          <p:cNvSpPr txBox="1"/>
          <p:nvPr/>
        </p:nvSpPr>
        <p:spPr>
          <a:xfrm>
            <a:off x="518329" y="155178"/>
            <a:ext cx="4806125" cy="906984"/>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Autofit/>
          </a:bodyPr>
          <a:lstStyle/>
          <a:p>
            <a:pPr>
              <a:lnSpc>
                <a:spcPct val="90000"/>
              </a:lnSpc>
              <a:spcAft>
                <a:spcPts val="600"/>
              </a:spcAft>
            </a:pPr>
            <a:r>
              <a:rPr lang="en-US" sz="4000" b="1" i="1" dirty="0">
                <a:solidFill>
                  <a:srgbClr val="FF0000"/>
                </a:solidFill>
              </a:rPr>
              <a:t>III ROZBIÓR POLSKI</a:t>
            </a:r>
            <a:endParaRPr lang="en-US" sz="4000" dirty="0">
              <a:solidFill>
                <a:srgbClr val="FF0000"/>
              </a:solidFill>
              <a:cs typeface="Calibri" panose="020F0502020204030204"/>
            </a:endParaRPr>
          </a:p>
        </p:txBody>
      </p:sp>
      <p:sp>
        <p:nvSpPr>
          <p:cNvPr id="4" name="TextBox 3">
            <a:extLst>
              <a:ext uri="{FF2B5EF4-FFF2-40B4-BE49-F238E27FC236}">
                <a16:creationId xmlns:a16="http://schemas.microsoft.com/office/drawing/2014/main" id="{E868A8C9-204F-6938-DE77-C0227A26A539}"/>
              </a:ext>
            </a:extLst>
          </p:cNvPr>
          <p:cNvSpPr txBox="1"/>
          <p:nvPr/>
        </p:nvSpPr>
        <p:spPr>
          <a:xfrm>
            <a:off x="4854498" y="2206083"/>
            <a:ext cx="7129345" cy="38164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r>
              <a:rPr lang="pl-PL" sz="2000" b="1" dirty="0">
                <a:cs typeface="Arial"/>
              </a:rPr>
              <a:t> </a:t>
            </a:r>
            <a:r>
              <a:rPr lang="pl-PL" sz="2200" b="1" i="1" dirty="0">
                <a:cs typeface="Arial"/>
              </a:rPr>
              <a:t>24 października 1795 roku dokonuje się III rozbiór Polski. Rosja, Prusy i Austria dzielą między siebie resztę ziem polskich, wymazując nasz kraj na długie lata z mapy Europy. </a:t>
            </a:r>
          </a:p>
          <a:p>
            <a:pPr>
              <a:buChar char="•"/>
            </a:pPr>
            <a:r>
              <a:rPr lang="pl-PL" sz="2200" b="1" i="1" dirty="0">
                <a:cs typeface="Arial"/>
              </a:rPr>
              <a:t> Rosja odbiera Polakom tereny na wschód od linii Niemen – Bug.</a:t>
            </a:r>
          </a:p>
          <a:p>
            <a:pPr>
              <a:buChar char="•"/>
            </a:pPr>
            <a:r>
              <a:rPr lang="pl-PL" sz="2200" b="1" i="1" dirty="0">
                <a:cs typeface="Arial"/>
              </a:rPr>
              <a:t> Prusy zabierają Mazowsze z Warszawą, Podlasie i część Małopolski.</a:t>
            </a:r>
          </a:p>
          <a:p>
            <a:pPr>
              <a:buChar char="•"/>
            </a:pPr>
            <a:r>
              <a:rPr lang="pl-PL" sz="2200" b="1" i="1" dirty="0">
                <a:cs typeface="Arial"/>
              </a:rPr>
              <a:t> Austria zajmuje Małopolskę z Krakowem, pomiędzy Pilicą, Wisłą a Bugiem, Lubelszczyznę, część Podlasia i Mazowsza.</a:t>
            </a:r>
            <a:r>
              <a:rPr lang="pl-PL" sz="2000" b="1" dirty="0">
                <a:cs typeface="Arial"/>
              </a:rPr>
              <a:t>    </a:t>
            </a:r>
            <a:r>
              <a:rPr lang="pl-PL" b="1" i="1" dirty="0">
                <a:cs typeface="Arial"/>
              </a:rPr>
              <a:t> </a:t>
            </a:r>
            <a:r>
              <a:rPr lang="en-US" dirty="0">
                <a:cs typeface="Arial"/>
              </a:rPr>
              <a:t>​</a:t>
            </a:r>
          </a:p>
        </p:txBody>
      </p:sp>
    </p:spTree>
    <p:extLst>
      <p:ext uri="{BB962C8B-B14F-4D97-AF65-F5344CB8AC3E}">
        <p14:creationId xmlns:p14="http://schemas.microsoft.com/office/powerpoint/2010/main" val="11587841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CC09AFE8-9934-40C0-A058-4008A3B197E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7160" y="1498600"/>
            <a:ext cx="5260976" cy="4707593"/>
            <a:chOff x="6096000" y="841376"/>
            <a:chExt cx="5260976" cy="4707593"/>
          </a:xfrm>
          <a:effectLst>
            <a:outerShdw blurRad="381000" dist="152400" dir="5400000" algn="ctr" rotWithShape="0">
              <a:srgbClr val="000000">
                <a:alpha val="10000"/>
              </a:srgbClr>
            </a:outerShdw>
          </a:effectLst>
        </p:grpSpPr>
        <p:grpSp>
          <p:nvGrpSpPr>
            <p:cNvPr id="30" name="Group 29">
              <a:extLst>
                <a:ext uri="{FF2B5EF4-FFF2-40B4-BE49-F238E27FC236}">
                  <a16:creationId xmlns:a16="http://schemas.microsoft.com/office/drawing/2014/main" id="{23588ED6-49C5-4EAF-BBCE-DB6B4184D36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096001" y="841376"/>
              <a:ext cx="5260975" cy="4707593"/>
              <a:chOff x="6096001" y="841376"/>
              <a:chExt cx="5260975" cy="4707593"/>
            </a:xfrm>
          </p:grpSpPr>
          <p:sp>
            <p:nvSpPr>
              <p:cNvPr id="34" name="Freeform: Shape 33">
                <a:extLst>
                  <a:ext uri="{FF2B5EF4-FFF2-40B4-BE49-F238E27FC236}">
                    <a16:creationId xmlns:a16="http://schemas.microsoft.com/office/drawing/2014/main" id="{0149B80A-4A62-4495-AE87-F32755EBDD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841376"/>
                <a:ext cx="5260975" cy="4707593"/>
              </a:xfrm>
              <a:custGeom>
                <a:avLst/>
                <a:gdLst>
                  <a:gd name="connsiteX0" fmla="*/ 0 w 5260975"/>
                  <a:gd name="connsiteY0" fmla="*/ 0 h 4707593"/>
                  <a:gd name="connsiteX1" fmla="*/ 5260975 w 5260975"/>
                  <a:gd name="connsiteY1" fmla="*/ 0 h 4707593"/>
                  <a:gd name="connsiteX2" fmla="*/ 5260975 w 5260975"/>
                  <a:gd name="connsiteY2" fmla="*/ 3296937 h 4707593"/>
                  <a:gd name="connsiteX3" fmla="*/ 5260975 w 5260975"/>
                  <a:gd name="connsiteY3" fmla="*/ 3518571 h 4707593"/>
                  <a:gd name="connsiteX4" fmla="*/ 5226503 w 5260975"/>
                  <a:gd name="connsiteY4" fmla="*/ 3534000 h 4707593"/>
                  <a:gd name="connsiteX5" fmla="*/ 5206341 w 5260975"/>
                  <a:gd name="connsiteY5" fmla="*/ 3542065 h 4707593"/>
                  <a:gd name="connsiteX6" fmla="*/ 5123287 w 5260975"/>
                  <a:gd name="connsiteY6" fmla="*/ 3594010 h 4707593"/>
                  <a:gd name="connsiteX7" fmla="*/ 5048107 w 5260975"/>
                  <a:gd name="connsiteY7" fmla="*/ 3658244 h 4707593"/>
                  <a:gd name="connsiteX8" fmla="*/ 4992899 w 5260975"/>
                  <a:gd name="connsiteY8" fmla="*/ 3734479 h 4707593"/>
                  <a:gd name="connsiteX9" fmla="*/ 4977440 w 5260975"/>
                  <a:gd name="connsiteY9" fmla="*/ 3752627 h 4707593"/>
                  <a:gd name="connsiteX10" fmla="*/ 4935193 w 5260975"/>
                  <a:gd name="connsiteY10" fmla="*/ 3775382 h 4707593"/>
                  <a:gd name="connsiteX11" fmla="*/ 4897844 w 5260975"/>
                  <a:gd name="connsiteY11" fmla="*/ 3792472 h 4707593"/>
                  <a:gd name="connsiteX12" fmla="*/ 4870767 w 5260975"/>
                  <a:gd name="connsiteY12" fmla="*/ 3811388 h 4707593"/>
                  <a:gd name="connsiteX13" fmla="*/ 4847916 w 5260975"/>
                  <a:gd name="connsiteY13" fmla="*/ 3828767 h 4707593"/>
                  <a:gd name="connsiteX14" fmla="*/ 4796163 w 5260975"/>
                  <a:gd name="connsiteY14" fmla="*/ 3873702 h 4707593"/>
                  <a:gd name="connsiteX15" fmla="*/ 4738843 w 5260975"/>
                  <a:gd name="connsiteY15" fmla="*/ 3911628 h 4707593"/>
                  <a:gd name="connsiteX16" fmla="*/ 4692755 w 5260975"/>
                  <a:gd name="connsiteY16" fmla="*/ 3958099 h 4707593"/>
                  <a:gd name="connsiteX17" fmla="*/ 4673744 w 5260975"/>
                  <a:gd name="connsiteY17" fmla="*/ 3983255 h 4707593"/>
                  <a:gd name="connsiteX18" fmla="*/ 4633801 w 5260975"/>
                  <a:gd name="connsiteY18" fmla="*/ 4000442 h 4707593"/>
                  <a:gd name="connsiteX19" fmla="*/ 4590499 w 5260975"/>
                  <a:gd name="connsiteY19" fmla="*/ 4027326 h 4707593"/>
                  <a:gd name="connsiteX20" fmla="*/ 4559773 w 5260975"/>
                  <a:gd name="connsiteY20" fmla="*/ 4054018 h 4707593"/>
                  <a:gd name="connsiteX21" fmla="*/ 4536059 w 5260975"/>
                  <a:gd name="connsiteY21" fmla="*/ 4071877 h 4707593"/>
                  <a:gd name="connsiteX22" fmla="*/ 4502549 w 5260975"/>
                  <a:gd name="connsiteY22" fmla="*/ 4089832 h 4707593"/>
                  <a:gd name="connsiteX23" fmla="*/ 4468944 w 5260975"/>
                  <a:gd name="connsiteY23" fmla="*/ 4113356 h 4707593"/>
                  <a:gd name="connsiteX24" fmla="*/ 4452622 w 5260975"/>
                  <a:gd name="connsiteY24" fmla="*/ 4127854 h 4707593"/>
                  <a:gd name="connsiteX25" fmla="*/ 4421032 w 5260975"/>
                  <a:gd name="connsiteY25" fmla="*/ 4151953 h 4707593"/>
                  <a:gd name="connsiteX26" fmla="*/ 4388483 w 5260975"/>
                  <a:gd name="connsiteY26" fmla="*/ 4174421 h 4707593"/>
                  <a:gd name="connsiteX27" fmla="*/ 4327321 w 5260975"/>
                  <a:gd name="connsiteY27" fmla="*/ 4200153 h 4707593"/>
                  <a:gd name="connsiteX28" fmla="*/ 4271633 w 5260975"/>
                  <a:gd name="connsiteY28" fmla="*/ 4237983 h 4707593"/>
                  <a:gd name="connsiteX29" fmla="*/ 4227465 w 5260975"/>
                  <a:gd name="connsiteY29" fmla="*/ 4265635 h 4707593"/>
                  <a:gd name="connsiteX30" fmla="*/ 4201733 w 5260975"/>
                  <a:gd name="connsiteY30" fmla="*/ 4283783 h 4707593"/>
                  <a:gd name="connsiteX31" fmla="*/ 4154494 w 5260975"/>
                  <a:gd name="connsiteY31" fmla="*/ 4324301 h 4707593"/>
                  <a:gd name="connsiteX32" fmla="*/ 4081234 w 5260975"/>
                  <a:gd name="connsiteY32" fmla="*/ 4366931 h 4707593"/>
                  <a:gd name="connsiteX33" fmla="*/ 4036971 w 5260975"/>
                  <a:gd name="connsiteY33" fmla="*/ 4389975 h 4707593"/>
                  <a:gd name="connsiteX34" fmla="*/ 3941725 w 5260975"/>
                  <a:gd name="connsiteY34" fmla="*/ 4424733 h 4707593"/>
                  <a:gd name="connsiteX35" fmla="*/ 3910999 w 5260975"/>
                  <a:gd name="connsiteY35" fmla="*/ 4437119 h 4707593"/>
                  <a:gd name="connsiteX36" fmla="*/ 3875859 w 5260975"/>
                  <a:gd name="connsiteY36" fmla="*/ 4445280 h 4707593"/>
                  <a:gd name="connsiteX37" fmla="*/ 3819401 w 5260975"/>
                  <a:gd name="connsiteY37" fmla="*/ 4464579 h 4707593"/>
                  <a:gd name="connsiteX38" fmla="*/ 3709176 w 5260975"/>
                  <a:gd name="connsiteY38" fmla="*/ 4497800 h 4707593"/>
                  <a:gd name="connsiteX39" fmla="*/ 3684981 w 5260975"/>
                  <a:gd name="connsiteY39" fmla="*/ 4502889 h 4707593"/>
                  <a:gd name="connsiteX40" fmla="*/ 3623338 w 5260975"/>
                  <a:gd name="connsiteY40" fmla="*/ 4524300 h 4707593"/>
                  <a:gd name="connsiteX41" fmla="*/ 3586373 w 5260975"/>
                  <a:gd name="connsiteY41" fmla="*/ 4538702 h 4707593"/>
                  <a:gd name="connsiteX42" fmla="*/ 3555743 w 5260975"/>
                  <a:gd name="connsiteY42" fmla="*/ 4546960 h 4707593"/>
                  <a:gd name="connsiteX43" fmla="*/ 3528667 w 5260975"/>
                  <a:gd name="connsiteY43" fmla="*/ 4550801 h 4707593"/>
                  <a:gd name="connsiteX44" fmla="*/ 3457424 w 5260975"/>
                  <a:gd name="connsiteY44" fmla="*/ 4569811 h 4707593"/>
                  <a:gd name="connsiteX45" fmla="*/ 3429003 w 5260975"/>
                  <a:gd name="connsiteY45" fmla="*/ 4577301 h 4707593"/>
                  <a:gd name="connsiteX46" fmla="*/ 3355264 w 5260975"/>
                  <a:gd name="connsiteY46" fmla="*/ 4603033 h 4707593"/>
                  <a:gd name="connsiteX47" fmla="*/ 3292757 w 5260975"/>
                  <a:gd name="connsiteY47" fmla="*/ 4620027 h 4707593"/>
                  <a:gd name="connsiteX48" fmla="*/ 3266643 w 5260975"/>
                  <a:gd name="connsiteY48" fmla="*/ 4628188 h 4707593"/>
                  <a:gd name="connsiteX49" fmla="*/ 3206921 w 5260975"/>
                  <a:gd name="connsiteY49" fmla="*/ 4641823 h 4707593"/>
                  <a:gd name="connsiteX50" fmla="*/ 3173123 w 5260975"/>
                  <a:gd name="connsiteY50" fmla="*/ 4651425 h 4707593"/>
                  <a:gd name="connsiteX51" fmla="*/ 3090646 w 5260975"/>
                  <a:gd name="connsiteY51" fmla="*/ 4662274 h 4707593"/>
                  <a:gd name="connsiteX52" fmla="*/ 3005480 w 5260975"/>
                  <a:gd name="connsiteY52" fmla="*/ 4672739 h 4707593"/>
                  <a:gd name="connsiteX53" fmla="*/ 2958721 w 5260975"/>
                  <a:gd name="connsiteY53" fmla="*/ 4676196 h 4707593"/>
                  <a:gd name="connsiteX54" fmla="*/ 2917915 w 5260975"/>
                  <a:gd name="connsiteY54" fmla="*/ 4681670 h 4707593"/>
                  <a:gd name="connsiteX55" fmla="*/ 2882389 w 5260975"/>
                  <a:gd name="connsiteY55" fmla="*/ 4685126 h 4707593"/>
                  <a:gd name="connsiteX56" fmla="*/ 2825837 w 5260975"/>
                  <a:gd name="connsiteY56" fmla="*/ 4692135 h 4707593"/>
                  <a:gd name="connsiteX57" fmla="*/ 2802313 w 5260975"/>
                  <a:gd name="connsiteY57" fmla="*/ 4693960 h 4707593"/>
                  <a:gd name="connsiteX58" fmla="*/ 2746816 w 5260975"/>
                  <a:gd name="connsiteY58" fmla="*/ 4693863 h 4707593"/>
                  <a:gd name="connsiteX59" fmla="*/ 2727517 w 5260975"/>
                  <a:gd name="connsiteY59" fmla="*/ 4692903 h 4707593"/>
                  <a:gd name="connsiteX60" fmla="*/ 2690359 w 5260975"/>
                  <a:gd name="connsiteY60" fmla="*/ 4680997 h 4707593"/>
                  <a:gd name="connsiteX61" fmla="*/ 2685943 w 5260975"/>
                  <a:gd name="connsiteY61" fmla="*/ 4680133 h 4707593"/>
                  <a:gd name="connsiteX62" fmla="*/ 2661554 w 5260975"/>
                  <a:gd name="connsiteY62" fmla="*/ 4675428 h 4707593"/>
                  <a:gd name="connsiteX63" fmla="*/ 2648208 w 5260975"/>
                  <a:gd name="connsiteY63" fmla="*/ 4673892 h 4707593"/>
                  <a:gd name="connsiteX64" fmla="*/ 2597512 w 5260975"/>
                  <a:gd name="connsiteY64" fmla="*/ 4664099 h 4707593"/>
                  <a:gd name="connsiteX65" fmla="*/ 2568324 w 5260975"/>
                  <a:gd name="connsiteY65" fmla="*/ 4659490 h 4707593"/>
                  <a:gd name="connsiteX66" fmla="*/ 2544704 w 5260975"/>
                  <a:gd name="connsiteY66" fmla="*/ 4660162 h 4707593"/>
                  <a:gd name="connsiteX67" fmla="*/ 2503225 w 5260975"/>
                  <a:gd name="connsiteY67" fmla="*/ 4661026 h 4707593"/>
                  <a:gd name="connsiteX68" fmla="*/ 2489975 w 5260975"/>
                  <a:gd name="connsiteY68" fmla="*/ 4663235 h 4707593"/>
                  <a:gd name="connsiteX69" fmla="*/ 2430061 w 5260975"/>
                  <a:gd name="connsiteY69" fmla="*/ 4656897 h 4707593"/>
                  <a:gd name="connsiteX70" fmla="*/ 2395880 w 5260975"/>
                  <a:gd name="connsiteY70" fmla="*/ 4656417 h 4707593"/>
                  <a:gd name="connsiteX71" fmla="*/ 2357378 w 5260975"/>
                  <a:gd name="connsiteY71" fmla="*/ 4648544 h 4707593"/>
                  <a:gd name="connsiteX72" fmla="*/ 2346145 w 5260975"/>
                  <a:gd name="connsiteY72" fmla="*/ 4648928 h 4707593"/>
                  <a:gd name="connsiteX73" fmla="*/ 2333567 w 5260975"/>
                  <a:gd name="connsiteY73" fmla="*/ 4649600 h 4707593"/>
                  <a:gd name="connsiteX74" fmla="*/ 2294968 w 5260975"/>
                  <a:gd name="connsiteY74" fmla="*/ 4650177 h 4707593"/>
                  <a:gd name="connsiteX75" fmla="*/ 2271540 w 5260975"/>
                  <a:gd name="connsiteY75" fmla="*/ 4653057 h 4707593"/>
                  <a:gd name="connsiteX76" fmla="*/ 2226895 w 5260975"/>
                  <a:gd name="connsiteY76" fmla="*/ 4651329 h 4707593"/>
                  <a:gd name="connsiteX77" fmla="*/ 2210379 w 5260975"/>
                  <a:gd name="connsiteY77" fmla="*/ 4653825 h 4707593"/>
                  <a:gd name="connsiteX78" fmla="*/ 2168613 w 5260975"/>
                  <a:gd name="connsiteY78" fmla="*/ 4654113 h 4707593"/>
                  <a:gd name="connsiteX79" fmla="*/ 2131167 w 5260975"/>
                  <a:gd name="connsiteY79" fmla="*/ 4652673 h 4707593"/>
                  <a:gd name="connsiteX80" fmla="*/ 2095065 w 5260975"/>
                  <a:gd name="connsiteY80" fmla="*/ 4653441 h 4707593"/>
                  <a:gd name="connsiteX81" fmla="*/ 2069237 w 5260975"/>
                  <a:gd name="connsiteY81" fmla="*/ 4656609 h 4707593"/>
                  <a:gd name="connsiteX82" fmla="*/ 2041201 w 5260975"/>
                  <a:gd name="connsiteY82" fmla="*/ 4658529 h 4707593"/>
                  <a:gd name="connsiteX83" fmla="*/ 1963909 w 5260975"/>
                  <a:gd name="connsiteY83" fmla="*/ 4669955 h 4707593"/>
                  <a:gd name="connsiteX84" fmla="*/ 1949603 w 5260975"/>
                  <a:gd name="connsiteY84" fmla="*/ 4667171 h 4707593"/>
                  <a:gd name="connsiteX85" fmla="*/ 1868373 w 5260975"/>
                  <a:gd name="connsiteY85" fmla="*/ 4664578 h 4707593"/>
                  <a:gd name="connsiteX86" fmla="*/ 1850707 w 5260975"/>
                  <a:gd name="connsiteY86" fmla="*/ 4664771 h 4707593"/>
                  <a:gd name="connsiteX87" fmla="*/ 1803275 w 5260975"/>
                  <a:gd name="connsiteY87" fmla="*/ 4653441 h 4707593"/>
                  <a:gd name="connsiteX88" fmla="*/ 1730112 w 5260975"/>
                  <a:gd name="connsiteY88" fmla="*/ 4671396 h 4707593"/>
                  <a:gd name="connsiteX89" fmla="*/ 1661652 w 5260975"/>
                  <a:gd name="connsiteY89" fmla="*/ 4693863 h 4707593"/>
                  <a:gd name="connsiteX90" fmla="*/ 1653011 w 5260975"/>
                  <a:gd name="connsiteY90" fmla="*/ 4696744 h 4707593"/>
                  <a:gd name="connsiteX91" fmla="*/ 1628431 w 5260975"/>
                  <a:gd name="connsiteY91" fmla="*/ 4701641 h 4707593"/>
                  <a:gd name="connsiteX92" fmla="*/ 1597995 w 5260975"/>
                  <a:gd name="connsiteY92" fmla="*/ 4703369 h 4707593"/>
                  <a:gd name="connsiteX93" fmla="*/ 1559396 w 5260975"/>
                  <a:gd name="connsiteY93" fmla="*/ 4707593 h 4707593"/>
                  <a:gd name="connsiteX94" fmla="*/ 1528480 w 5260975"/>
                  <a:gd name="connsiteY94" fmla="*/ 4702312 h 4707593"/>
                  <a:gd name="connsiteX95" fmla="*/ 1485272 w 5260975"/>
                  <a:gd name="connsiteY95" fmla="*/ 4694439 h 4707593"/>
                  <a:gd name="connsiteX96" fmla="*/ 1444562 w 5260975"/>
                  <a:gd name="connsiteY96" fmla="*/ 4686950 h 4707593"/>
                  <a:gd name="connsiteX97" fmla="*/ 1431696 w 5260975"/>
                  <a:gd name="connsiteY97" fmla="*/ 4695783 h 4707593"/>
                  <a:gd name="connsiteX98" fmla="*/ 1411821 w 5260975"/>
                  <a:gd name="connsiteY98" fmla="*/ 4703464 h 4707593"/>
                  <a:gd name="connsiteX99" fmla="*/ 1389738 w 5260975"/>
                  <a:gd name="connsiteY99" fmla="*/ 4694247 h 4707593"/>
                  <a:gd name="connsiteX100" fmla="*/ 1338081 w 5260975"/>
                  <a:gd name="connsiteY100" fmla="*/ 4675141 h 4707593"/>
                  <a:gd name="connsiteX101" fmla="*/ 1305436 w 5260975"/>
                  <a:gd name="connsiteY101" fmla="*/ 4674276 h 4707593"/>
                  <a:gd name="connsiteX102" fmla="*/ 1234481 w 5260975"/>
                  <a:gd name="connsiteY102" fmla="*/ 4666115 h 4707593"/>
                  <a:gd name="connsiteX103" fmla="*/ 1188106 w 5260975"/>
                  <a:gd name="connsiteY103" fmla="*/ 4654497 h 4707593"/>
                  <a:gd name="connsiteX104" fmla="*/ 1154790 w 5260975"/>
                  <a:gd name="connsiteY104" fmla="*/ 4641343 h 4707593"/>
                  <a:gd name="connsiteX105" fmla="*/ 1107069 w 5260975"/>
                  <a:gd name="connsiteY105" fmla="*/ 4624156 h 4707593"/>
                  <a:gd name="connsiteX106" fmla="*/ 1059158 w 5260975"/>
                  <a:gd name="connsiteY106" fmla="*/ 4615227 h 4707593"/>
                  <a:gd name="connsiteX107" fmla="*/ 1024496 w 5260975"/>
                  <a:gd name="connsiteY107" fmla="*/ 4603993 h 4707593"/>
                  <a:gd name="connsiteX108" fmla="*/ 982153 w 5260975"/>
                  <a:gd name="connsiteY108" fmla="*/ 4596311 h 4707593"/>
                  <a:gd name="connsiteX109" fmla="*/ 946628 w 5260975"/>
                  <a:gd name="connsiteY109" fmla="*/ 4596024 h 4707593"/>
                  <a:gd name="connsiteX110" fmla="*/ 890939 w 5260975"/>
                  <a:gd name="connsiteY110" fmla="*/ 4597368 h 4707593"/>
                  <a:gd name="connsiteX111" fmla="*/ 822769 w 5260975"/>
                  <a:gd name="connsiteY111" fmla="*/ 4574133 h 4707593"/>
                  <a:gd name="connsiteX112" fmla="*/ 795212 w 5260975"/>
                  <a:gd name="connsiteY112" fmla="*/ 4568947 h 4707593"/>
                  <a:gd name="connsiteX113" fmla="*/ 769288 w 5260975"/>
                  <a:gd name="connsiteY113" fmla="*/ 4566547 h 4707593"/>
                  <a:gd name="connsiteX114" fmla="*/ 714271 w 5260975"/>
                  <a:gd name="connsiteY114" fmla="*/ 4551089 h 4707593"/>
                  <a:gd name="connsiteX115" fmla="*/ 691900 w 5260975"/>
                  <a:gd name="connsiteY115" fmla="*/ 4545999 h 4707593"/>
                  <a:gd name="connsiteX116" fmla="*/ 660598 w 5260975"/>
                  <a:gd name="connsiteY116" fmla="*/ 4546096 h 4707593"/>
                  <a:gd name="connsiteX117" fmla="*/ 603662 w 5260975"/>
                  <a:gd name="connsiteY117" fmla="*/ 4538991 h 4707593"/>
                  <a:gd name="connsiteX118" fmla="*/ 546821 w 5260975"/>
                  <a:gd name="connsiteY118" fmla="*/ 4518251 h 4707593"/>
                  <a:gd name="connsiteX119" fmla="*/ 522721 w 5260975"/>
                  <a:gd name="connsiteY119" fmla="*/ 4520267 h 4707593"/>
                  <a:gd name="connsiteX120" fmla="*/ 514080 w 5260975"/>
                  <a:gd name="connsiteY120" fmla="*/ 4519788 h 4707593"/>
                  <a:gd name="connsiteX121" fmla="*/ 436404 w 5260975"/>
                  <a:gd name="connsiteY121" fmla="*/ 4508361 h 4707593"/>
                  <a:gd name="connsiteX122" fmla="*/ 428626 w 5260975"/>
                  <a:gd name="connsiteY122" fmla="*/ 4507114 h 4707593"/>
                  <a:gd name="connsiteX123" fmla="*/ 392141 w 5260975"/>
                  <a:gd name="connsiteY123" fmla="*/ 4496936 h 4707593"/>
                  <a:gd name="connsiteX124" fmla="*/ 300157 w 5260975"/>
                  <a:gd name="connsiteY124" fmla="*/ 4490599 h 4707593"/>
                  <a:gd name="connsiteX125" fmla="*/ 294493 w 5260975"/>
                  <a:gd name="connsiteY125" fmla="*/ 4489831 h 4707593"/>
                  <a:gd name="connsiteX126" fmla="*/ 263671 w 5260975"/>
                  <a:gd name="connsiteY126" fmla="*/ 4494919 h 4707593"/>
                  <a:gd name="connsiteX127" fmla="*/ 248406 w 5260975"/>
                  <a:gd name="connsiteY127" fmla="*/ 4502121 h 4707593"/>
                  <a:gd name="connsiteX128" fmla="*/ 224594 w 5260975"/>
                  <a:gd name="connsiteY128" fmla="*/ 4509610 h 4707593"/>
                  <a:gd name="connsiteX129" fmla="*/ 200398 w 5260975"/>
                  <a:gd name="connsiteY129" fmla="*/ 4512395 h 4707593"/>
                  <a:gd name="connsiteX130" fmla="*/ 159783 w 5260975"/>
                  <a:gd name="connsiteY130" fmla="*/ 4501064 h 4707593"/>
                  <a:gd name="connsiteX131" fmla="*/ 144997 w 5260975"/>
                  <a:gd name="connsiteY131" fmla="*/ 4499912 h 4707593"/>
                  <a:gd name="connsiteX132" fmla="*/ 112064 w 5260975"/>
                  <a:gd name="connsiteY132" fmla="*/ 4494440 h 4707593"/>
                  <a:gd name="connsiteX133" fmla="*/ 83259 w 5260975"/>
                  <a:gd name="connsiteY133" fmla="*/ 4494824 h 4707593"/>
                  <a:gd name="connsiteX134" fmla="*/ 60120 w 5260975"/>
                  <a:gd name="connsiteY134" fmla="*/ 4503561 h 4707593"/>
                  <a:gd name="connsiteX135" fmla="*/ 26514 w 5260975"/>
                  <a:gd name="connsiteY135" fmla="*/ 4505289 h 4707593"/>
                  <a:gd name="connsiteX136" fmla="*/ 4814 w 5260975"/>
                  <a:gd name="connsiteY136" fmla="*/ 4498952 h 4707593"/>
                  <a:gd name="connsiteX137" fmla="*/ 398 w 5260975"/>
                  <a:gd name="connsiteY137" fmla="*/ 4498089 h 4707593"/>
                  <a:gd name="connsiteX138" fmla="*/ 0 w 5260975"/>
                  <a:gd name="connsiteY138" fmla="*/ 4498087 h 470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Freeform: Shape 34">
                <a:extLst>
                  <a:ext uri="{FF2B5EF4-FFF2-40B4-BE49-F238E27FC236}">
                    <a16:creationId xmlns:a16="http://schemas.microsoft.com/office/drawing/2014/main" id="{438C3DC5-5887-49A9-AABB-A9772488F2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841376"/>
                <a:ext cx="5260975" cy="4707593"/>
              </a:xfrm>
              <a:custGeom>
                <a:avLst/>
                <a:gdLst>
                  <a:gd name="connsiteX0" fmla="*/ 0 w 5260975"/>
                  <a:gd name="connsiteY0" fmla="*/ 0 h 4707593"/>
                  <a:gd name="connsiteX1" fmla="*/ 5260975 w 5260975"/>
                  <a:gd name="connsiteY1" fmla="*/ 0 h 4707593"/>
                  <a:gd name="connsiteX2" fmla="*/ 5260975 w 5260975"/>
                  <a:gd name="connsiteY2" fmla="*/ 3296937 h 4707593"/>
                  <a:gd name="connsiteX3" fmla="*/ 5260975 w 5260975"/>
                  <a:gd name="connsiteY3" fmla="*/ 3518571 h 4707593"/>
                  <a:gd name="connsiteX4" fmla="*/ 5226503 w 5260975"/>
                  <a:gd name="connsiteY4" fmla="*/ 3534000 h 4707593"/>
                  <a:gd name="connsiteX5" fmla="*/ 5206341 w 5260975"/>
                  <a:gd name="connsiteY5" fmla="*/ 3542065 h 4707593"/>
                  <a:gd name="connsiteX6" fmla="*/ 5123287 w 5260975"/>
                  <a:gd name="connsiteY6" fmla="*/ 3594010 h 4707593"/>
                  <a:gd name="connsiteX7" fmla="*/ 5048107 w 5260975"/>
                  <a:gd name="connsiteY7" fmla="*/ 3658244 h 4707593"/>
                  <a:gd name="connsiteX8" fmla="*/ 4992899 w 5260975"/>
                  <a:gd name="connsiteY8" fmla="*/ 3734479 h 4707593"/>
                  <a:gd name="connsiteX9" fmla="*/ 4977440 w 5260975"/>
                  <a:gd name="connsiteY9" fmla="*/ 3752627 h 4707593"/>
                  <a:gd name="connsiteX10" fmla="*/ 4935193 w 5260975"/>
                  <a:gd name="connsiteY10" fmla="*/ 3775382 h 4707593"/>
                  <a:gd name="connsiteX11" fmla="*/ 4897844 w 5260975"/>
                  <a:gd name="connsiteY11" fmla="*/ 3792472 h 4707593"/>
                  <a:gd name="connsiteX12" fmla="*/ 4870767 w 5260975"/>
                  <a:gd name="connsiteY12" fmla="*/ 3811388 h 4707593"/>
                  <a:gd name="connsiteX13" fmla="*/ 4847916 w 5260975"/>
                  <a:gd name="connsiteY13" fmla="*/ 3828767 h 4707593"/>
                  <a:gd name="connsiteX14" fmla="*/ 4796163 w 5260975"/>
                  <a:gd name="connsiteY14" fmla="*/ 3873702 h 4707593"/>
                  <a:gd name="connsiteX15" fmla="*/ 4738843 w 5260975"/>
                  <a:gd name="connsiteY15" fmla="*/ 3911628 h 4707593"/>
                  <a:gd name="connsiteX16" fmla="*/ 4692755 w 5260975"/>
                  <a:gd name="connsiteY16" fmla="*/ 3958099 h 4707593"/>
                  <a:gd name="connsiteX17" fmla="*/ 4673744 w 5260975"/>
                  <a:gd name="connsiteY17" fmla="*/ 3983255 h 4707593"/>
                  <a:gd name="connsiteX18" fmla="*/ 4633801 w 5260975"/>
                  <a:gd name="connsiteY18" fmla="*/ 4000442 h 4707593"/>
                  <a:gd name="connsiteX19" fmla="*/ 4590499 w 5260975"/>
                  <a:gd name="connsiteY19" fmla="*/ 4027326 h 4707593"/>
                  <a:gd name="connsiteX20" fmla="*/ 4559773 w 5260975"/>
                  <a:gd name="connsiteY20" fmla="*/ 4054018 h 4707593"/>
                  <a:gd name="connsiteX21" fmla="*/ 4536059 w 5260975"/>
                  <a:gd name="connsiteY21" fmla="*/ 4071877 h 4707593"/>
                  <a:gd name="connsiteX22" fmla="*/ 4502549 w 5260975"/>
                  <a:gd name="connsiteY22" fmla="*/ 4089832 h 4707593"/>
                  <a:gd name="connsiteX23" fmla="*/ 4468944 w 5260975"/>
                  <a:gd name="connsiteY23" fmla="*/ 4113356 h 4707593"/>
                  <a:gd name="connsiteX24" fmla="*/ 4452622 w 5260975"/>
                  <a:gd name="connsiteY24" fmla="*/ 4127854 h 4707593"/>
                  <a:gd name="connsiteX25" fmla="*/ 4421032 w 5260975"/>
                  <a:gd name="connsiteY25" fmla="*/ 4151953 h 4707593"/>
                  <a:gd name="connsiteX26" fmla="*/ 4388483 w 5260975"/>
                  <a:gd name="connsiteY26" fmla="*/ 4174421 h 4707593"/>
                  <a:gd name="connsiteX27" fmla="*/ 4327321 w 5260975"/>
                  <a:gd name="connsiteY27" fmla="*/ 4200153 h 4707593"/>
                  <a:gd name="connsiteX28" fmla="*/ 4271633 w 5260975"/>
                  <a:gd name="connsiteY28" fmla="*/ 4237983 h 4707593"/>
                  <a:gd name="connsiteX29" fmla="*/ 4227465 w 5260975"/>
                  <a:gd name="connsiteY29" fmla="*/ 4265635 h 4707593"/>
                  <a:gd name="connsiteX30" fmla="*/ 4201733 w 5260975"/>
                  <a:gd name="connsiteY30" fmla="*/ 4283783 h 4707593"/>
                  <a:gd name="connsiteX31" fmla="*/ 4154494 w 5260975"/>
                  <a:gd name="connsiteY31" fmla="*/ 4324301 h 4707593"/>
                  <a:gd name="connsiteX32" fmla="*/ 4081234 w 5260975"/>
                  <a:gd name="connsiteY32" fmla="*/ 4366931 h 4707593"/>
                  <a:gd name="connsiteX33" fmla="*/ 4036971 w 5260975"/>
                  <a:gd name="connsiteY33" fmla="*/ 4389975 h 4707593"/>
                  <a:gd name="connsiteX34" fmla="*/ 3941725 w 5260975"/>
                  <a:gd name="connsiteY34" fmla="*/ 4424733 h 4707593"/>
                  <a:gd name="connsiteX35" fmla="*/ 3910999 w 5260975"/>
                  <a:gd name="connsiteY35" fmla="*/ 4437119 h 4707593"/>
                  <a:gd name="connsiteX36" fmla="*/ 3875859 w 5260975"/>
                  <a:gd name="connsiteY36" fmla="*/ 4445280 h 4707593"/>
                  <a:gd name="connsiteX37" fmla="*/ 3819401 w 5260975"/>
                  <a:gd name="connsiteY37" fmla="*/ 4464579 h 4707593"/>
                  <a:gd name="connsiteX38" fmla="*/ 3709176 w 5260975"/>
                  <a:gd name="connsiteY38" fmla="*/ 4497800 h 4707593"/>
                  <a:gd name="connsiteX39" fmla="*/ 3684981 w 5260975"/>
                  <a:gd name="connsiteY39" fmla="*/ 4502889 h 4707593"/>
                  <a:gd name="connsiteX40" fmla="*/ 3623338 w 5260975"/>
                  <a:gd name="connsiteY40" fmla="*/ 4524300 h 4707593"/>
                  <a:gd name="connsiteX41" fmla="*/ 3586373 w 5260975"/>
                  <a:gd name="connsiteY41" fmla="*/ 4538702 h 4707593"/>
                  <a:gd name="connsiteX42" fmla="*/ 3555743 w 5260975"/>
                  <a:gd name="connsiteY42" fmla="*/ 4546960 h 4707593"/>
                  <a:gd name="connsiteX43" fmla="*/ 3528667 w 5260975"/>
                  <a:gd name="connsiteY43" fmla="*/ 4550801 h 4707593"/>
                  <a:gd name="connsiteX44" fmla="*/ 3457424 w 5260975"/>
                  <a:gd name="connsiteY44" fmla="*/ 4569811 h 4707593"/>
                  <a:gd name="connsiteX45" fmla="*/ 3429003 w 5260975"/>
                  <a:gd name="connsiteY45" fmla="*/ 4577301 h 4707593"/>
                  <a:gd name="connsiteX46" fmla="*/ 3355264 w 5260975"/>
                  <a:gd name="connsiteY46" fmla="*/ 4603033 h 4707593"/>
                  <a:gd name="connsiteX47" fmla="*/ 3292757 w 5260975"/>
                  <a:gd name="connsiteY47" fmla="*/ 4620027 h 4707593"/>
                  <a:gd name="connsiteX48" fmla="*/ 3266643 w 5260975"/>
                  <a:gd name="connsiteY48" fmla="*/ 4628188 h 4707593"/>
                  <a:gd name="connsiteX49" fmla="*/ 3206921 w 5260975"/>
                  <a:gd name="connsiteY49" fmla="*/ 4641823 h 4707593"/>
                  <a:gd name="connsiteX50" fmla="*/ 3173123 w 5260975"/>
                  <a:gd name="connsiteY50" fmla="*/ 4651425 h 4707593"/>
                  <a:gd name="connsiteX51" fmla="*/ 3090646 w 5260975"/>
                  <a:gd name="connsiteY51" fmla="*/ 4662274 h 4707593"/>
                  <a:gd name="connsiteX52" fmla="*/ 3005480 w 5260975"/>
                  <a:gd name="connsiteY52" fmla="*/ 4672739 h 4707593"/>
                  <a:gd name="connsiteX53" fmla="*/ 2958721 w 5260975"/>
                  <a:gd name="connsiteY53" fmla="*/ 4676196 h 4707593"/>
                  <a:gd name="connsiteX54" fmla="*/ 2917915 w 5260975"/>
                  <a:gd name="connsiteY54" fmla="*/ 4681670 h 4707593"/>
                  <a:gd name="connsiteX55" fmla="*/ 2882389 w 5260975"/>
                  <a:gd name="connsiteY55" fmla="*/ 4685126 h 4707593"/>
                  <a:gd name="connsiteX56" fmla="*/ 2825837 w 5260975"/>
                  <a:gd name="connsiteY56" fmla="*/ 4692135 h 4707593"/>
                  <a:gd name="connsiteX57" fmla="*/ 2802313 w 5260975"/>
                  <a:gd name="connsiteY57" fmla="*/ 4693960 h 4707593"/>
                  <a:gd name="connsiteX58" fmla="*/ 2746816 w 5260975"/>
                  <a:gd name="connsiteY58" fmla="*/ 4693863 h 4707593"/>
                  <a:gd name="connsiteX59" fmla="*/ 2727517 w 5260975"/>
                  <a:gd name="connsiteY59" fmla="*/ 4692903 h 4707593"/>
                  <a:gd name="connsiteX60" fmla="*/ 2690359 w 5260975"/>
                  <a:gd name="connsiteY60" fmla="*/ 4680997 h 4707593"/>
                  <a:gd name="connsiteX61" fmla="*/ 2685943 w 5260975"/>
                  <a:gd name="connsiteY61" fmla="*/ 4680133 h 4707593"/>
                  <a:gd name="connsiteX62" fmla="*/ 2661554 w 5260975"/>
                  <a:gd name="connsiteY62" fmla="*/ 4675428 h 4707593"/>
                  <a:gd name="connsiteX63" fmla="*/ 2648208 w 5260975"/>
                  <a:gd name="connsiteY63" fmla="*/ 4673892 h 4707593"/>
                  <a:gd name="connsiteX64" fmla="*/ 2597512 w 5260975"/>
                  <a:gd name="connsiteY64" fmla="*/ 4664099 h 4707593"/>
                  <a:gd name="connsiteX65" fmla="*/ 2568324 w 5260975"/>
                  <a:gd name="connsiteY65" fmla="*/ 4659490 h 4707593"/>
                  <a:gd name="connsiteX66" fmla="*/ 2544704 w 5260975"/>
                  <a:gd name="connsiteY66" fmla="*/ 4660162 h 4707593"/>
                  <a:gd name="connsiteX67" fmla="*/ 2503225 w 5260975"/>
                  <a:gd name="connsiteY67" fmla="*/ 4661026 h 4707593"/>
                  <a:gd name="connsiteX68" fmla="*/ 2489975 w 5260975"/>
                  <a:gd name="connsiteY68" fmla="*/ 4663235 h 4707593"/>
                  <a:gd name="connsiteX69" fmla="*/ 2430061 w 5260975"/>
                  <a:gd name="connsiteY69" fmla="*/ 4656897 h 4707593"/>
                  <a:gd name="connsiteX70" fmla="*/ 2395880 w 5260975"/>
                  <a:gd name="connsiteY70" fmla="*/ 4656417 h 4707593"/>
                  <a:gd name="connsiteX71" fmla="*/ 2357378 w 5260975"/>
                  <a:gd name="connsiteY71" fmla="*/ 4648544 h 4707593"/>
                  <a:gd name="connsiteX72" fmla="*/ 2346145 w 5260975"/>
                  <a:gd name="connsiteY72" fmla="*/ 4648928 h 4707593"/>
                  <a:gd name="connsiteX73" fmla="*/ 2333567 w 5260975"/>
                  <a:gd name="connsiteY73" fmla="*/ 4649600 h 4707593"/>
                  <a:gd name="connsiteX74" fmla="*/ 2294968 w 5260975"/>
                  <a:gd name="connsiteY74" fmla="*/ 4650177 h 4707593"/>
                  <a:gd name="connsiteX75" fmla="*/ 2271540 w 5260975"/>
                  <a:gd name="connsiteY75" fmla="*/ 4653057 h 4707593"/>
                  <a:gd name="connsiteX76" fmla="*/ 2226895 w 5260975"/>
                  <a:gd name="connsiteY76" fmla="*/ 4651329 h 4707593"/>
                  <a:gd name="connsiteX77" fmla="*/ 2210379 w 5260975"/>
                  <a:gd name="connsiteY77" fmla="*/ 4653825 h 4707593"/>
                  <a:gd name="connsiteX78" fmla="*/ 2168613 w 5260975"/>
                  <a:gd name="connsiteY78" fmla="*/ 4654113 h 4707593"/>
                  <a:gd name="connsiteX79" fmla="*/ 2131167 w 5260975"/>
                  <a:gd name="connsiteY79" fmla="*/ 4652673 h 4707593"/>
                  <a:gd name="connsiteX80" fmla="*/ 2095065 w 5260975"/>
                  <a:gd name="connsiteY80" fmla="*/ 4653441 h 4707593"/>
                  <a:gd name="connsiteX81" fmla="*/ 2069237 w 5260975"/>
                  <a:gd name="connsiteY81" fmla="*/ 4656609 h 4707593"/>
                  <a:gd name="connsiteX82" fmla="*/ 2041201 w 5260975"/>
                  <a:gd name="connsiteY82" fmla="*/ 4658529 h 4707593"/>
                  <a:gd name="connsiteX83" fmla="*/ 1963909 w 5260975"/>
                  <a:gd name="connsiteY83" fmla="*/ 4669955 h 4707593"/>
                  <a:gd name="connsiteX84" fmla="*/ 1949603 w 5260975"/>
                  <a:gd name="connsiteY84" fmla="*/ 4667171 h 4707593"/>
                  <a:gd name="connsiteX85" fmla="*/ 1868373 w 5260975"/>
                  <a:gd name="connsiteY85" fmla="*/ 4664578 h 4707593"/>
                  <a:gd name="connsiteX86" fmla="*/ 1850707 w 5260975"/>
                  <a:gd name="connsiteY86" fmla="*/ 4664771 h 4707593"/>
                  <a:gd name="connsiteX87" fmla="*/ 1803275 w 5260975"/>
                  <a:gd name="connsiteY87" fmla="*/ 4653441 h 4707593"/>
                  <a:gd name="connsiteX88" fmla="*/ 1730112 w 5260975"/>
                  <a:gd name="connsiteY88" fmla="*/ 4671396 h 4707593"/>
                  <a:gd name="connsiteX89" fmla="*/ 1661652 w 5260975"/>
                  <a:gd name="connsiteY89" fmla="*/ 4693863 h 4707593"/>
                  <a:gd name="connsiteX90" fmla="*/ 1653011 w 5260975"/>
                  <a:gd name="connsiteY90" fmla="*/ 4696744 h 4707593"/>
                  <a:gd name="connsiteX91" fmla="*/ 1628431 w 5260975"/>
                  <a:gd name="connsiteY91" fmla="*/ 4701641 h 4707593"/>
                  <a:gd name="connsiteX92" fmla="*/ 1597995 w 5260975"/>
                  <a:gd name="connsiteY92" fmla="*/ 4703369 h 4707593"/>
                  <a:gd name="connsiteX93" fmla="*/ 1559396 w 5260975"/>
                  <a:gd name="connsiteY93" fmla="*/ 4707593 h 4707593"/>
                  <a:gd name="connsiteX94" fmla="*/ 1528480 w 5260975"/>
                  <a:gd name="connsiteY94" fmla="*/ 4702312 h 4707593"/>
                  <a:gd name="connsiteX95" fmla="*/ 1485272 w 5260975"/>
                  <a:gd name="connsiteY95" fmla="*/ 4694439 h 4707593"/>
                  <a:gd name="connsiteX96" fmla="*/ 1444562 w 5260975"/>
                  <a:gd name="connsiteY96" fmla="*/ 4686950 h 4707593"/>
                  <a:gd name="connsiteX97" fmla="*/ 1431696 w 5260975"/>
                  <a:gd name="connsiteY97" fmla="*/ 4695783 h 4707593"/>
                  <a:gd name="connsiteX98" fmla="*/ 1411821 w 5260975"/>
                  <a:gd name="connsiteY98" fmla="*/ 4703464 h 4707593"/>
                  <a:gd name="connsiteX99" fmla="*/ 1389738 w 5260975"/>
                  <a:gd name="connsiteY99" fmla="*/ 4694247 h 4707593"/>
                  <a:gd name="connsiteX100" fmla="*/ 1338081 w 5260975"/>
                  <a:gd name="connsiteY100" fmla="*/ 4675141 h 4707593"/>
                  <a:gd name="connsiteX101" fmla="*/ 1305436 w 5260975"/>
                  <a:gd name="connsiteY101" fmla="*/ 4674276 h 4707593"/>
                  <a:gd name="connsiteX102" fmla="*/ 1234481 w 5260975"/>
                  <a:gd name="connsiteY102" fmla="*/ 4666115 h 4707593"/>
                  <a:gd name="connsiteX103" fmla="*/ 1188106 w 5260975"/>
                  <a:gd name="connsiteY103" fmla="*/ 4654497 h 4707593"/>
                  <a:gd name="connsiteX104" fmla="*/ 1154790 w 5260975"/>
                  <a:gd name="connsiteY104" fmla="*/ 4641343 h 4707593"/>
                  <a:gd name="connsiteX105" fmla="*/ 1107069 w 5260975"/>
                  <a:gd name="connsiteY105" fmla="*/ 4624156 h 4707593"/>
                  <a:gd name="connsiteX106" fmla="*/ 1059158 w 5260975"/>
                  <a:gd name="connsiteY106" fmla="*/ 4615227 h 4707593"/>
                  <a:gd name="connsiteX107" fmla="*/ 1024496 w 5260975"/>
                  <a:gd name="connsiteY107" fmla="*/ 4603993 h 4707593"/>
                  <a:gd name="connsiteX108" fmla="*/ 982153 w 5260975"/>
                  <a:gd name="connsiteY108" fmla="*/ 4596311 h 4707593"/>
                  <a:gd name="connsiteX109" fmla="*/ 946628 w 5260975"/>
                  <a:gd name="connsiteY109" fmla="*/ 4596024 h 4707593"/>
                  <a:gd name="connsiteX110" fmla="*/ 890939 w 5260975"/>
                  <a:gd name="connsiteY110" fmla="*/ 4597368 h 4707593"/>
                  <a:gd name="connsiteX111" fmla="*/ 822769 w 5260975"/>
                  <a:gd name="connsiteY111" fmla="*/ 4574133 h 4707593"/>
                  <a:gd name="connsiteX112" fmla="*/ 795212 w 5260975"/>
                  <a:gd name="connsiteY112" fmla="*/ 4568947 h 4707593"/>
                  <a:gd name="connsiteX113" fmla="*/ 769288 w 5260975"/>
                  <a:gd name="connsiteY113" fmla="*/ 4566547 h 4707593"/>
                  <a:gd name="connsiteX114" fmla="*/ 714271 w 5260975"/>
                  <a:gd name="connsiteY114" fmla="*/ 4551089 h 4707593"/>
                  <a:gd name="connsiteX115" fmla="*/ 691900 w 5260975"/>
                  <a:gd name="connsiteY115" fmla="*/ 4545999 h 4707593"/>
                  <a:gd name="connsiteX116" fmla="*/ 660598 w 5260975"/>
                  <a:gd name="connsiteY116" fmla="*/ 4546096 h 4707593"/>
                  <a:gd name="connsiteX117" fmla="*/ 603662 w 5260975"/>
                  <a:gd name="connsiteY117" fmla="*/ 4538991 h 4707593"/>
                  <a:gd name="connsiteX118" fmla="*/ 546821 w 5260975"/>
                  <a:gd name="connsiteY118" fmla="*/ 4518251 h 4707593"/>
                  <a:gd name="connsiteX119" fmla="*/ 522721 w 5260975"/>
                  <a:gd name="connsiteY119" fmla="*/ 4520267 h 4707593"/>
                  <a:gd name="connsiteX120" fmla="*/ 514080 w 5260975"/>
                  <a:gd name="connsiteY120" fmla="*/ 4519788 h 4707593"/>
                  <a:gd name="connsiteX121" fmla="*/ 436404 w 5260975"/>
                  <a:gd name="connsiteY121" fmla="*/ 4508361 h 4707593"/>
                  <a:gd name="connsiteX122" fmla="*/ 428626 w 5260975"/>
                  <a:gd name="connsiteY122" fmla="*/ 4507114 h 4707593"/>
                  <a:gd name="connsiteX123" fmla="*/ 392141 w 5260975"/>
                  <a:gd name="connsiteY123" fmla="*/ 4496936 h 4707593"/>
                  <a:gd name="connsiteX124" fmla="*/ 300157 w 5260975"/>
                  <a:gd name="connsiteY124" fmla="*/ 4490599 h 4707593"/>
                  <a:gd name="connsiteX125" fmla="*/ 294493 w 5260975"/>
                  <a:gd name="connsiteY125" fmla="*/ 4489831 h 4707593"/>
                  <a:gd name="connsiteX126" fmla="*/ 263671 w 5260975"/>
                  <a:gd name="connsiteY126" fmla="*/ 4494919 h 4707593"/>
                  <a:gd name="connsiteX127" fmla="*/ 248406 w 5260975"/>
                  <a:gd name="connsiteY127" fmla="*/ 4502121 h 4707593"/>
                  <a:gd name="connsiteX128" fmla="*/ 224594 w 5260975"/>
                  <a:gd name="connsiteY128" fmla="*/ 4509610 h 4707593"/>
                  <a:gd name="connsiteX129" fmla="*/ 200398 w 5260975"/>
                  <a:gd name="connsiteY129" fmla="*/ 4512395 h 4707593"/>
                  <a:gd name="connsiteX130" fmla="*/ 159783 w 5260975"/>
                  <a:gd name="connsiteY130" fmla="*/ 4501064 h 4707593"/>
                  <a:gd name="connsiteX131" fmla="*/ 144997 w 5260975"/>
                  <a:gd name="connsiteY131" fmla="*/ 4499912 h 4707593"/>
                  <a:gd name="connsiteX132" fmla="*/ 112064 w 5260975"/>
                  <a:gd name="connsiteY132" fmla="*/ 4494440 h 4707593"/>
                  <a:gd name="connsiteX133" fmla="*/ 83259 w 5260975"/>
                  <a:gd name="connsiteY133" fmla="*/ 4494824 h 4707593"/>
                  <a:gd name="connsiteX134" fmla="*/ 60120 w 5260975"/>
                  <a:gd name="connsiteY134" fmla="*/ 4503561 h 4707593"/>
                  <a:gd name="connsiteX135" fmla="*/ 26514 w 5260975"/>
                  <a:gd name="connsiteY135" fmla="*/ 4505289 h 4707593"/>
                  <a:gd name="connsiteX136" fmla="*/ 4814 w 5260975"/>
                  <a:gd name="connsiteY136" fmla="*/ 4498952 h 4707593"/>
                  <a:gd name="connsiteX137" fmla="*/ 398 w 5260975"/>
                  <a:gd name="connsiteY137" fmla="*/ 4498089 h 4707593"/>
                  <a:gd name="connsiteX138" fmla="*/ 0 w 5260975"/>
                  <a:gd name="connsiteY138" fmla="*/ 4498087 h 470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31" name="Group 30">
              <a:extLst>
                <a:ext uri="{FF2B5EF4-FFF2-40B4-BE49-F238E27FC236}">
                  <a16:creationId xmlns:a16="http://schemas.microsoft.com/office/drawing/2014/main" id="{5BD695E1-00AC-49AE-93BF-22000734A8FE}"/>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096000" y="4138312"/>
              <a:ext cx="5260975" cy="1410656"/>
              <a:chOff x="6096000" y="4138312"/>
              <a:chExt cx="5260975" cy="1410656"/>
            </a:xfrm>
          </p:grpSpPr>
          <p:sp>
            <p:nvSpPr>
              <p:cNvPr id="32" name="Freeform: Shape 31">
                <a:extLst>
                  <a:ext uri="{FF2B5EF4-FFF2-40B4-BE49-F238E27FC236}">
                    <a16:creationId xmlns:a16="http://schemas.microsoft.com/office/drawing/2014/main" id="{F721D808-B8BC-4568-A927-12BC276FBF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4138312"/>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Shape 32">
                <a:extLst>
                  <a:ext uri="{FF2B5EF4-FFF2-40B4-BE49-F238E27FC236}">
                    <a16:creationId xmlns:a16="http://schemas.microsoft.com/office/drawing/2014/main" id="{7B2886F6-DE07-47C7-840F-22CD86C0D1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4138312"/>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pic>
        <p:nvPicPr>
          <p:cNvPr id="2" name="Picture 2" descr="A picture containing text, clipart&#10;&#10;Description automatically generated">
            <a:extLst>
              <a:ext uri="{FF2B5EF4-FFF2-40B4-BE49-F238E27FC236}">
                <a16:creationId xmlns:a16="http://schemas.microsoft.com/office/drawing/2014/main" id="{B2E09241-DB47-ED94-E1FC-9D29E6C0821D}"/>
              </a:ext>
            </a:extLst>
          </p:cNvPr>
          <p:cNvPicPr>
            <a:picLocks noChangeAspect="1"/>
          </p:cNvPicPr>
          <p:nvPr/>
        </p:nvPicPr>
        <p:blipFill>
          <a:blip r:embed="rId3"/>
          <a:stretch>
            <a:fillRect/>
          </a:stretch>
        </p:blipFill>
        <p:spPr>
          <a:xfrm>
            <a:off x="1415416" y="2008057"/>
            <a:ext cx="4084462" cy="3063347"/>
          </a:xfrm>
          <a:prstGeom prst="rect">
            <a:avLst/>
          </a:prstGeom>
        </p:spPr>
      </p:pic>
      <p:sp>
        <p:nvSpPr>
          <p:cNvPr id="6" name="TextBox 5">
            <a:extLst>
              <a:ext uri="{FF2B5EF4-FFF2-40B4-BE49-F238E27FC236}">
                <a16:creationId xmlns:a16="http://schemas.microsoft.com/office/drawing/2014/main" id="{0D2E5D7D-E353-E7A0-5FB3-D1C28C5072B9}"/>
              </a:ext>
            </a:extLst>
          </p:cNvPr>
          <p:cNvSpPr txBox="1"/>
          <p:nvPr/>
        </p:nvSpPr>
        <p:spPr>
          <a:xfrm>
            <a:off x="6173364" y="1167058"/>
            <a:ext cx="5980071" cy="4758886"/>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marL="285750" indent="-228600">
              <a:lnSpc>
                <a:spcPct val="90000"/>
              </a:lnSpc>
              <a:spcAft>
                <a:spcPts val="600"/>
              </a:spcAft>
              <a:buFont typeface="Arial" panose="020B0604020202020204" pitchFamily="34" charset="0"/>
              <a:buChar char="•"/>
            </a:pPr>
            <a:r>
              <a:rPr lang="en-US" sz="1700" b="1" i="1" noProof="1">
                <a:solidFill>
                  <a:schemeClr val="bg1"/>
                </a:solidFill>
              </a:rPr>
              <a:t>Dzień 3 maja, jako rocznicę Konstytucji 1791 r. ustanawia się w całej Rzeczypospolitej Polskiej jako uroczyste święto po wieczne czasy” – pisano w jednomyślnie przyjętej ustawie oficjalnie wprowadzającej pierwsze w polskiej historii święto narodowe.</a:t>
            </a:r>
            <a:endParaRPr lang="en-US" sz="1700" b="1" i="1" noProof="1">
              <a:solidFill>
                <a:schemeClr val="bg1"/>
              </a:solidFill>
              <a:cs typeface="Calibri"/>
            </a:endParaRPr>
          </a:p>
          <a:p>
            <a:pPr marL="285750" indent="-228600">
              <a:lnSpc>
                <a:spcPct val="90000"/>
              </a:lnSpc>
              <a:spcAft>
                <a:spcPts val="600"/>
              </a:spcAft>
              <a:buFont typeface="Arial" panose="020B0604020202020204" pitchFamily="34" charset="0"/>
              <a:buChar char="•"/>
            </a:pPr>
            <a:r>
              <a:rPr lang="en-US" sz="1700" b="1" i="1" noProof="1">
                <a:solidFill>
                  <a:schemeClr val="bg1"/>
                </a:solidFill>
              </a:rPr>
              <a:t>Przez niemal cały wiek XIX obchodzenie rocznicy Konstytucji było zakazane przez zaborców. Wyjątkiem był okres Księstwa Warszawskiego.</a:t>
            </a:r>
            <a:endParaRPr lang="en-US" sz="1700" b="1" i="1" noProof="1">
              <a:solidFill>
                <a:schemeClr val="bg1"/>
              </a:solidFill>
              <a:cs typeface="Calibri"/>
            </a:endParaRPr>
          </a:p>
          <a:p>
            <a:pPr marL="285750" indent="-228600">
              <a:lnSpc>
                <a:spcPct val="90000"/>
              </a:lnSpc>
              <a:spcAft>
                <a:spcPts val="600"/>
              </a:spcAft>
              <a:buFont typeface="Arial" panose="020B0604020202020204" pitchFamily="34" charset="0"/>
              <a:buChar char="•"/>
            </a:pPr>
            <a:r>
              <a:rPr lang="en-US" sz="1700" b="1" i="1" noProof="1">
                <a:solidFill>
                  <a:schemeClr val="bg1"/>
                </a:solidFill>
              </a:rPr>
              <a:t>Od  1919r. obchody rocznicy uchwalenia  Konstytucji                 3 maja zostały uzupełnione o udział wojska.</a:t>
            </a:r>
            <a:endParaRPr lang="en-US" sz="1700" b="1" i="1" noProof="1">
              <a:solidFill>
                <a:schemeClr val="bg1"/>
              </a:solidFill>
              <a:cs typeface="Calibri"/>
            </a:endParaRPr>
          </a:p>
          <a:p>
            <a:pPr marL="285750" indent="-228600">
              <a:lnSpc>
                <a:spcPct val="90000"/>
              </a:lnSpc>
              <a:spcAft>
                <a:spcPts val="600"/>
              </a:spcAft>
              <a:buFont typeface="Arial" panose="020B0604020202020204" pitchFamily="34" charset="0"/>
              <a:buChar char="•"/>
            </a:pPr>
            <a:r>
              <a:rPr lang="en-US" sz="1700" b="1" i="1" noProof="1">
                <a:solidFill>
                  <a:schemeClr val="bg1"/>
                </a:solidFill>
              </a:rPr>
              <a:t>Święto 3 maja było obchodzone pod okupacją niemiecką. Potajemnie składano kwiaty na grobach żołnierzy, wywieszano flagi narodowe i malowano symbole narodowe.</a:t>
            </a:r>
            <a:endParaRPr lang="en-US" sz="1700" b="1" i="1" noProof="1">
              <a:solidFill>
                <a:schemeClr val="bg1"/>
              </a:solidFill>
              <a:cs typeface="Calibri"/>
            </a:endParaRPr>
          </a:p>
          <a:p>
            <a:pPr marL="285750" indent="-228600">
              <a:lnSpc>
                <a:spcPct val="90000"/>
              </a:lnSpc>
              <a:spcAft>
                <a:spcPts val="600"/>
              </a:spcAft>
              <a:buFont typeface="Arial" panose="020B0604020202020204" pitchFamily="34" charset="0"/>
              <a:buChar char="•"/>
            </a:pPr>
            <a:r>
              <a:rPr lang="en-US" sz="1700" b="1" i="1" noProof="1">
                <a:solidFill>
                  <a:schemeClr val="bg1"/>
                </a:solidFill>
              </a:rPr>
              <a:t>Święto 3 maja władze komunistyczne zniosły w roku 1951. Rok później, 3 maja 1952 r., w Monachium rozpoczęła nadawanie Rozgłośnia Polska Radia Wolna Europa.</a:t>
            </a:r>
            <a:endParaRPr lang="en-US" sz="1700" b="1" i="1" noProof="1">
              <a:solidFill>
                <a:schemeClr val="bg1"/>
              </a:solidFill>
              <a:cs typeface="Calibri"/>
            </a:endParaRPr>
          </a:p>
          <a:p>
            <a:pPr>
              <a:lnSpc>
                <a:spcPct val="90000"/>
              </a:lnSpc>
              <a:spcAft>
                <a:spcPts val="600"/>
              </a:spcAft>
            </a:pPr>
            <a:endParaRPr lang="en-US" sz="1700" b="1" i="1" dirty="0">
              <a:solidFill>
                <a:srgbClr val="FFFFFF">
                  <a:alpha val="80000"/>
                </a:srgbClr>
              </a:solidFill>
              <a:cs typeface="Calibri"/>
            </a:endParaRPr>
          </a:p>
        </p:txBody>
      </p:sp>
    </p:spTree>
    <p:extLst>
      <p:ext uri="{BB962C8B-B14F-4D97-AF65-F5344CB8AC3E}">
        <p14:creationId xmlns:p14="http://schemas.microsoft.com/office/powerpoint/2010/main" val="35470992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35">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D2E5D7D-E353-E7A0-5FB3-D1C28C5072B9}"/>
              </a:ext>
            </a:extLst>
          </p:cNvPr>
          <p:cNvSpPr txBox="1"/>
          <p:nvPr/>
        </p:nvSpPr>
        <p:spPr>
          <a:xfrm>
            <a:off x="-26018" y="488693"/>
            <a:ext cx="5691998" cy="2398544"/>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marL="285750" indent="-228600">
              <a:lnSpc>
                <a:spcPct val="90000"/>
              </a:lnSpc>
              <a:spcAft>
                <a:spcPts val="600"/>
              </a:spcAft>
              <a:buFont typeface="Arial" panose="020B0604020202020204" pitchFamily="34" charset="0"/>
              <a:buChar char="•"/>
            </a:pPr>
            <a:r>
              <a:rPr lang="en-US" sz="1700" b="1" i="1" noProof="1">
                <a:solidFill>
                  <a:schemeClr val="bg1"/>
                </a:solidFill>
              </a:rPr>
              <a:t>Od drugiej połowy lat siedemdziesiątych opozycja organizowała nielegalne obchody 3 maja. W 1980 r. w Gdańsku Ruch Młodej Polski i Wolne Związki Zawodowe Wybrzeża patronowały uroczystej mszy i kilkutysięcznemu wiecowi pod pomnikiem króla Jana III Sobieskiego.</a:t>
            </a:r>
            <a:endParaRPr lang="en-US" sz="1700" b="1" i="1" noProof="1">
              <a:solidFill>
                <a:schemeClr val="bg1"/>
              </a:solidFill>
              <a:cs typeface="Calibri"/>
            </a:endParaRPr>
          </a:p>
          <a:p>
            <a:pPr marL="285750" indent="-228600">
              <a:lnSpc>
                <a:spcPct val="90000"/>
              </a:lnSpc>
              <a:spcAft>
                <a:spcPts val="600"/>
              </a:spcAft>
              <a:buFont typeface="Arial" panose="020B0604020202020204" pitchFamily="34" charset="0"/>
              <a:buChar char="•"/>
            </a:pPr>
            <a:r>
              <a:rPr lang="en-US" sz="1700" b="1" i="1" noProof="1">
                <a:solidFill>
                  <a:schemeClr val="bg1"/>
                </a:solidFill>
              </a:rPr>
              <a:t>Przełom, jakim było powstanie „Solidarności”, sprawił, że 3 maja 1981 r. odbyły się również państwowe obchody święta zniesionego w 1951 r. W uroczystościach na odbudowywanym Zamku Królewskim wzięli udział przewodniczący Rady Państwa Henryk Jabłoński i premier PRL Wojciech Jaruzelski.</a:t>
            </a:r>
            <a:endParaRPr lang="en-US" sz="1700" b="1" i="1" noProof="1">
              <a:solidFill>
                <a:schemeClr val="bg1"/>
              </a:solidFill>
              <a:cs typeface="Calibri"/>
            </a:endParaRPr>
          </a:p>
          <a:p>
            <a:pPr marL="285750" indent="-228600">
              <a:lnSpc>
                <a:spcPct val="90000"/>
              </a:lnSpc>
              <a:spcAft>
                <a:spcPts val="600"/>
              </a:spcAft>
              <a:buFont typeface="Arial" panose="020B0604020202020204" pitchFamily="34" charset="0"/>
              <a:buChar char="•"/>
            </a:pPr>
            <a:r>
              <a:rPr lang="en-US" sz="1700" b="1" i="1" noProof="1">
                <a:solidFill>
                  <a:schemeClr val="bg1"/>
                </a:solidFill>
              </a:rPr>
              <a:t>6 kwietnia 1990 r. Sejm na wniosek Senatu przywrócił Święto Narodowe 3 Maja. Tego samego dnia wbrew protestom prezydenta Jaruzelskiego zniósł Narodowe Święto Odrodzenia Polski, obchodzone w rocznicę oficjalnego ogłoszenia tzw. manifestu PKWN.</a:t>
            </a:r>
            <a:endParaRPr lang="en-US" sz="1700" b="1" i="1" noProof="1">
              <a:solidFill>
                <a:schemeClr val="bg1"/>
              </a:solidFill>
              <a:cs typeface="Calibri"/>
            </a:endParaRPr>
          </a:p>
          <a:p>
            <a:pPr marL="285750" indent="-228600">
              <a:lnSpc>
                <a:spcPct val="90000"/>
              </a:lnSpc>
              <a:spcAft>
                <a:spcPts val="600"/>
              </a:spcAft>
              <a:buFont typeface="Arial" panose="020B0604020202020204" pitchFamily="34" charset="0"/>
              <a:buChar char="•"/>
            </a:pPr>
            <a:r>
              <a:rPr lang="en-US" sz="1700" b="1" i="1" noProof="1">
                <a:solidFill>
                  <a:schemeClr val="bg1"/>
                </a:solidFill>
              </a:rPr>
              <a:t>3 maja 1990 r. w Warszawie odbyły się pierwsze po roku 1939 uroczyste obchody tego święta. Wzięli w nich udział przedstawiciele najwyższych władz. Uroczystości odbyły się przed Zamkiem Królewskim i na placu Zwycięstwa, któremu wkrótce przywrócono przedwojenną nazwę. W Archikatedrze Świętego Jana mszę świętą odprawił prymas Józef Glemp. </a:t>
            </a:r>
            <a:endParaRPr lang="en-US" sz="1700" b="1" i="1" noProof="1">
              <a:solidFill>
                <a:schemeClr val="bg1"/>
              </a:solidFill>
              <a:cs typeface="Calibri"/>
            </a:endParaRPr>
          </a:p>
          <a:p>
            <a:pPr marL="285750" indent="-228600">
              <a:lnSpc>
                <a:spcPct val="90000"/>
              </a:lnSpc>
              <a:spcAft>
                <a:spcPts val="600"/>
              </a:spcAft>
              <a:buFont typeface="Arial" panose="020B0604020202020204" pitchFamily="34" charset="0"/>
              <a:buChar char="•"/>
            </a:pPr>
            <a:r>
              <a:rPr lang="en-US" sz="1700" b="1" i="1" noProof="1">
                <a:solidFill>
                  <a:schemeClr val="bg1"/>
                </a:solidFill>
              </a:rPr>
              <a:t>Od roku 2007 święto Konstytucji 3 maja obchodzone jest również na Litwie.</a:t>
            </a:r>
            <a:endParaRPr lang="en-US" sz="1700" b="1" i="1" dirty="0">
              <a:solidFill>
                <a:schemeClr val="bg1"/>
              </a:solidFill>
              <a:cs typeface="Calibri"/>
            </a:endParaRPr>
          </a:p>
        </p:txBody>
      </p:sp>
      <p:grpSp>
        <p:nvGrpSpPr>
          <p:cNvPr id="46" name="Group 37">
            <a:extLst>
              <a:ext uri="{FF2B5EF4-FFF2-40B4-BE49-F238E27FC236}">
                <a16:creationId xmlns:a16="http://schemas.microsoft.com/office/drawing/2014/main" id="{D44E3F87-3D58-4B03-86B2-15A5C5B9C9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96000" y="841376"/>
            <a:ext cx="5260976" cy="4707593"/>
            <a:chOff x="6096000" y="841376"/>
            <a:chExt cx="5260976" cy="4707593"/>
          </a:xfrm>
          <a:effectLst>
            <a:outerShdw blurRad="381000" dist="152400" dir="5400000" algn="ctr" rotWithShape="0">
              <a:srgbClr val="000000">
                <a:alpha val="10000"/>
              </a:srgbClr>
            </a:outerShdw>
          </a:effectLst>
        </p:grpSpPr>
        <p:grpSp>
          <p:nvGrpSpPr>
            <p:cNvPr id="39" name="Group 38">
              <a:extLst>
                <a:ext uri="{FF2B5EF4-FFF2-40B4-BE49-F238E27FC236}">
                  <a16:creationId xmlns:a16="http://schemas.microsoft.com/office/drawing/2014/main" id="{B4D09509-F6FC-47A6-B196-CCCFD8E8305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096001" y="841376"/>
              <a:ext cx="5260975" cy="4707593"/>
              <a:chOff x="6096001" y="841376"/>
              <a:chExt cx="5260975" cy="4707593"/>
            </a:xfrm>
          </p:grpSpPr>
          <p:sp>
            <p:nvSpPr>
              <p:cNvPr id="43" name="Freeform: Shape 42">
                <a:extLst>
                  <a:ext uri="{FF2B5EF4-FFF2-40B4-BE49-F238E27FC236}">
                    <a16:creationId xmlns:a16="http://schemas.microsoft.com/office/drawing/2014/main" id="{BA5B9D66-192D-4F12-964D-2B23A1D27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841376"/>
                <a:ext cx="5260975" cy="4707593"/>
              </a:xfrm>
              <a:custGeom>
                <a:avLst/>
                <a:gdLst>
                  <a:gd name="connsiteX0" fmla="*/ 0 w 5260975"/>
                  <a:gd name="connsiteY0" fmla="*/ 0 h 4707593"/>
                  <a:gd name="connsiteX1" fmla="*/ 5260975 w 5260975"/>
                  <a:gd name="connsiteY1" fmla="*/ 0 h 4707593"/>
                  <a:gd name="connsiteX2" fmla="*/ 5260975 w 5260975"/>
                  <a:gd name="connsiteY2" fmla="*/ 3296937 h 4707593"/>
                  <a:gd name="connsiteX3" fmla="*/ 5260975 w 5260975"/>
                  <a:gd name="connsiteY3" fmla="*/ 3518571 h 4707593"/>
                  <a:gd name="connsiteX4" fmla="*/ 5226503 w 5260975"/>
                  <a:gd name="connsiteY4" fmla="*/ 3534000 h 4707593"/>
                  <a:gd name="connsiteX5" fmla="*/ 5206341 w 5260975"/>
                  <a:gd name="connsiteY5" fmla="*/ 3542065 h 4707593"/>
                  <a:gd name="connsiteX6" fmla="*/ 5123287 w 5260975"/>
                  <a:gd name="connsiteY6" fmla="*/ 3594010 h 4707593"/>
                  <a:gd name="connsiteX7" fmla="*/ 5048107 w 5260975"/>
                  <a:gd name="connsiteY7" fmla="*/ 3658244 h 4707593"/>
                  <a:gd name="connsiteX8" fmla="*/ 4992899 w 5260975"/>
                  <a:gd name="connsiteY8" fmla="*/ 3734479 h 4707593"/>
                  <a:gd name="connsiteX9" fmla="*/ 4977440 w 5260975"/>
                  <a:gd name="connsiteY9" fmla="*/ 3752627 h 4707593"/>
                  <a:gd name="connsiteX10" fmla="*/ 4935193 w 5260975"/>
                  <a:gd name="connsiteY10" fmla="*/ 3775382 h 4707593"/>
                  <a:gd name="connsiteX11" fmla="*/ 4897844 w 5260975"/>
                  <a:gd name="connsiteY11" fmla="*/ 3792472 h 4707593"/>
                  <a:gd name="connsiteX12" fmla="*/ 4870767 w 5260975"/>
                  <a:gd name="connsiteY12" fmla="*/ 3811388 h 4707593"/>
                  <a:gd name="connsiteX13" fmla="*/ 4847916 w 5260975"/>
                  <a:gd name="connsiteY13" fmla="*/ 3828767 h 4707593"/>
                  <a:gd name="connsiteX14" fmla="*/ 4796163 w 5260975"/>
                  <a:gd name="connsiteY14" fmla="*/ 3873702 h 4707593"/>
                  <a:gd name="connsiteX15" fmla="*/ 4738843 w 5260975"/>
                  <a:gd name="connsiteY15" fmla="*/ 3911628 h 4707593"/>
                  <a:gd name="connsiteX16" fmla="*/ 4692755 w 5260975"/>
                  <a:gd name="connsiteY16" fmla="*/ 3958099 h 4707593"/>
                  <a:gd name="connsiteX17" fmla="*/ 4673744 w 5260975"/>
                  <a:gd name="connsiteY17" fmla="*/ 3983255 h 4707593"/>
                  <a:gd name="connsiteX18" fmla="*/ 4633801 w 5260975"/>
                  <a:gd name="connsiteY18" fmla="*/ 4000442 h 4707593"/>
                  <a:gd name="connsiteX19" fmla="*/ 4590499 w 5260975"/>
                  <a:gd name="connsiteY19" fmla="*/ 4027326 h 4707593"/>
                  <a:gd name="connsiteX20" fmla="*/ 4559773 w 5260975"/>
                  <a:gd name="connsiteY20" fmla="*/ 4054018 h 4707593"/>
                  <a:gd name="connsiteX21" fmla="*/ 4536059 w 5260975"/>
                  <a:gd name="connsiteY21" fmla="*/ 4071877 h 4707593"/>
                  <a:gd name="connsiteX22" fmla="*/ 4502549 w 5260975"/>
                  <a:gd name="connsiteY22" fmla="*/ 4089832 h 4707593"/>
                  <a:gd name="connsiteX23" fmla="*/ 4468944 w 5260975"/>
                  <a:gd name="connsiteY23" fmla="*/ 4113356 h 4707593"/>
                  <a:gd name="connsiteX24" fmla="*/ 4452622 w 5260975"/>
                  <a:gd name="connsiteY24" fmla="*/ 4127854 h 4707593"/>
                  <a:gd name="connsiteX25" fmla="*/ 4421032 w 5260975"/>
                  <a:gd name="connsiteY25" fmla="*/ 4151953 h 4707593"/>
                  <a:gd name="connsiteX26" fmla="*/ 4388483 w 5260975"/>
                  <a:gd name="connsiteY26" fmla="*/ 4174421 h 4707593"/>
                  <a:gd name="connsiteX27" fmla="*/ 4327321 w 5260975"/>
                  <a:gd name="connsiteY27" fmla="*/ 4200153 h 4707593"/>
                  <a:gd name="connsiteX28" fmla="*/ 4271633 w 5260975"/>
                  <a:gd name="connsiteY28" fmla="*/ 4237983 h 4707593"/>
                  <a:gd name="connsiteX29" fmla="*/ 4227465 w 5260975"/>
                  <a:gd name="connsiteY29" fmla="*/ 4265635 h 4707593"/>
                  <a:gd name="connsiteX30" fmla="*/ 4201733 w 5260975"/>
                  <a:gd name="connsiteY30" fmla="*/ 4283783 h 4707593"/>
                  <a:gd name="connsiteX31" fmla="*/ 4154494 w 5260975"/>
                  <a:gd name="connsiteY31" fmla="*/ 4324301 h 4707593"/>
                  <a:gd name="connsiteX32" fmla="*/ 4081234 w 5260975"/>
                  <a:gd name="connsiteY32" fmla="*/ 4366931 h 4707593"/>
                  <a:gd name="connsiteX33" fmla="*/ 4036971 w 5260975"/>
                  <a:gd name="connsiteY33" fmla="*/ 4389975 h 4707593"/>
                  <a:gd name="connsiteX34" fmla="*/ 3941725 w 5260975"/>
                  <a:gd name="connsiteY34" fmla="*/ 4424733 h 4707593"/>
                  <a:gd name="connsiteX35" fmla="*/ 3910999 w 5260975"/>
                  <a:gd name="connsiteY35" fmla="*/ 4437119 h 4707593"/>
                  <a:gd name="connsiteX36" fmla="*/ 3875859 w 5260975"/>
                  <a:gd name="connsiteY36" fmla="*/ 4445280 h 4707593"/>
                  <a:gd name="connsiteX37" fmla="*/ 3819401 w 5260975"/>
                  <a:gd name="connsiteY37" fmla="*/ 4464579 h 4707593"/>
                  <a:gd name="connsiteX38" fmla="*/ 3709176 w 5260975"/>
                  <a:gd name="connsiteY38" fmla="*/ 4497800 h 4707593"/>
                  <a:gd name="connsiteX39" fmla="*/ 3684981 w 5260975"/>
                  <a:gd name="connsiteY39" fmla="*/ 4502889 h 4707593"/>
                  <a:gd name="connsiteX40" fmla="*/ 3623338 w 5260975"/>
                  <a:gd name="connsiteY40" fmla="*/ 4524300 h 4707593"/>
                  <a:gd name="connsiteX41" fmla="*/ 3586373 w 5260975"/>
                  <a:gd name="connsiteY41" fmla="*/ 4538702 h 4707593"/>
                  <a:gd name="connsiteX42" fmla="*/ 3555743 w 5260975"/>
                  <a:gd name="connsiteY42" fmla="*/ 4546960 h 4707593"/>
                  <a:gd name="connsiteX43" fmla="*/ 3528667 w 5260975"/>
                  <a:gd name="connsiteY43" fmla="*/ 4550801 h 4707593"/>
                  <a:gd name="connsiteX44" fmla="*/ 3457424 w 5260975"/>
                  <a:gd name="connsiteY44" fmla="*/ 4569811 h 4707593"/>
                  <a:gd name="connsiteX45" fmla="*/ 3429003 w 5260975"/>
                  <a:gd name="connsiteY45" fmla="*/ 4577301 h 4707593"/>
                  <a:gd name="connsiteX46" fmla="*/ 3355264 w 5260975"/>
                  <a:gd name="connsiteY46" fmla="*/ 4603033 h 4707593"/>
                  <a:gd name="connsiteX47" fmla="*/ 3292757 w 5260975"/>
                  <a:gd name="connsiteY47" fmla="*/ 4620027 h 4707593"/>
                  <a:gd name="connsiteX48" fmla="*/ 3266643 w 5260975"/>
                  <a:gd name="connsiteY48" fmla="*/ 4628188 h 4707593"/>
                  <a:gd name="connsiteX49" fmla="*/ 3206921 w 5260975"/>
                  <a:gd name="connsiteY49" fmla="*/ 4641823 h 4707593"/>
                  <a:gd name="connsiteX50" fmla="*/ 3173123 w 5260975"/>
                  <a:gd name="connsiteY50" fmla="*/ 4651425 h 4707593"/>
                  <a:gd name="connsiteX51" fmla="*/ 3090646 w 5260975"/>
                  <a:gd name="connsiteY51" fmla="*/ 4662274 h 4707593"/>
                  <a:gd name="connsiteX52" fmla="*/ 3005480 w 5260975"/>
                  <a:gd name="connsiteY52" fmla="*/ 4672739 h 4707593"/>
                  <a:gd name="connsiteX53" fmla="*/ 2958721 w 5260975"/>
                  <a:gd name="connsiteY53" fmla="*/ 4676196 h 4707593"/>
                  <a:gd name="connsiteX54" fmla="*/ 2917915 w 5260975"/>
                  <a:gd name="connsiteY54" fmla="*/ 4681670 h 4707593"/>
                  <a:gd name="connsiteX55" fmla="*/ 2882389 w 5260975"/>
                  <a:gd name="connsiteY55" fmla="*/ 4685126 h 4707593"/>
                  <a:gd name="connsiteX56" fmla="*/ 2825837 w 5260975"/>
                  <a:gd name="connsiteY56" fmla="*/ 4692135 h 4707593"/>
                  <a:gd name="connsiteX57" fmla="*/ 2802313 w 5260975"/>
                  <a:gd name="connsiteY57" fmla="*/ 4693960 h 4707593"/>
                  <a:gd name="connsiteX58" fmla="*/ 2746816 w 5260975"/>
                  <a:gd name="connsiteY58" fmla="*/ 4693863 h 4707593"/>
                  <a:gd name="connsiteX59" fmla="*/ 2727517 w 5260975"/>
                  <a:gd name="connsiteY59" fmla="*/ 4692903 h 4707593"/>
                  <a:gd name="connsiteX60" fmla="*/ 2690359 w 5260975"/>
                  <a:gd name="connsiteY60" fmla="*/ 4680997 h 4707593"/>
                  <a:gd name="connsiteX61" fmla="*/ 2685943 w 5260975"/>
                  <a:gd name="connsiteY61" fmla="*/ 4680133 h 4707593"/>
                  <a:gd name="connsiteX62" fmla="*/ 2661554 w 5260975"/>
                  <a:gd name="connsiteY62" fmla="*/ 4675428 h 4707593"/>
                  <a:gd name="connsiteX63" fmla="*/ 2648208 w 5260975"/>
                  <a:gd name="connsiteY63" fmla="*/ 4673892 h 4707593"/>
                  <a:gd name="connsiteX64" fmla="*/ 2597512 w 5260975"/>
                  <a:gd name="connsiteY64" fmla="*/ 4664099 h 4707593"/>
                  <a:gd name="connsiteX65" fmla="*/ 2568324 w 5260975"/>
                  <a:gd name="connsiteY65" fmla="*/ 4659490 h 4707593"/>
                  <a:gd name="connsiteX66" fmla="*/ 2544704 w 5260975"/>
                  <a:gd name="connsiteY66" fmla="*/ 4660162 h 4707593"/>
                  <a:gd name="connsiteX67" fmla="*/ 2503225 w 5260975"/>
                  <a:gd name="connsiteY67" fmla="*/ 4661026 h 4707593"/>
                  <a:gd name="connsiteX68" fmla="*/ 2489975 w 5260975"/>
                  <a:gd name="connsiteY68" fmla="*/ 4663235 h 4707593"/>
                  <a:gd name="connsiteX69" fmla="*/ 2430061 w 5260975"/>
                  <a:gd name="connsiteY69" fmla="*/ 4656897 h 4707593"/>
                  <a:gd name="connsiteX70" fmla="*/ 2395880 w 5260975"/>
                  <a:gd name="connsiteY70" fmla="*/ 4656417 h 4707593"/>
                  <a:gd name="connsiteX71" fmla="*/ 2357378 w 5260975"/>
                  <a:gd name="connsiteY71" fmla="*/ 4648544 h 4707593"/>
                  <a:gd name="connsiteX72" fmla="*/ 2346145 w 5260975"/>
                  <a:gd name="connsiteY72" fmla="*/ 4648928 h 4707593"/>
                  <a:gd name="connsiteX73" fmla="*/ 2333567 w 5260975"/>
                  <a:gd name="connsiteY73" fmla="*/ 4649600 h 4707593"/>
                  <a:gd name="connsiteX74" fmla="*/ 2294968 w 5260975"/>
                  <a:gd name="connsiteY74" fmla="*/ 4650177 h 4707593"/>
                  <a:gd name="connsiteX75" fmla="*/ 2271540 w 5260975"/>
                  <a:gd name="connsiteY75" fmla="*/ 4653057 h 4707593"/>
                  <a:gd name="connsiteX76" fmla="*/ 2226895 w 5260975"/>
                  <a:gd name="connsiteY76" fmla="*/ 4651329 h 4707593"/>
                  <a:gd name="connsiteX77" fmla="*/ 2210379 w 5260975"/>
                  <a:gd name="connsiteY77" fmla="*/ 4653825 h 4707593"/>
                  <a:gd name="connsiteX78" fmla="*/ 2168613 w 5260975"/>
                  <a:gd name="connsiteY78" fmla="*/ 4654113 h 4707593"/>
                  <a:gd name="connsiteX79" fmla="*/ 2131167 w 5260975"/>
                  <a:gd name="connsiteY79" fmla="*/ 4652673 h 4707593"/>
                  <a:gd name="connsiteX80" fmla="*/ 2095065 w 5260975"/>
                  <a:gd name="connsiteY80" fmla="*/ 4653441 h 4707593"/>
                  <a:gd name="connsiteX81" fmla="*/ 2069237 w 5260975"/>
                  <a:gd name="connsiteY81" fmla="*/ 4656609 h 4707593"/>
                  <a:gd name="connsiteX82" fmla="*/ 2041201 w 5260975"/>
                  <a:gd name="connsiteY82" fmla="*/ 4658529 h 4707593"/>
                  <a:gd name="connsiteX83" fmla="*/ 1963909 w 5260975"/>
                  <a:gd name="connsiteY83" fmla="*/ 4669955 h 4707593"/>
                  <a:gd name="connsiteX84" fmla="*/ 1949603 w 5260975"/>
                  <a:gd name="connsiteY84" fmla="*/ 4667171 h 4707593"/>
                  <a:gd name="connsiteX85" fmla="*/ 1868373 w 5260975"/>
                  <a:gd name="connsiteY85" fmla="*/ 4664578 h 4707593"/>
                  <a:gd name="connsiteX86" fmla="*/ 1850707 w 5260975"/>
                  <a:gd name="connsiteY86" fmla="*/ 4664771 h 4707593"/>
                  <a:gd name="connsiteX87" fmla="*/ 1803275 w 5260975"/>
                  <a:gd name="connsiteY87" fmla="*/ 4653441 h 4707593"/>
                  <a:gd name="connsiteX88" fmla="*/ 1730112 w 5260975"/>
                  <a:gd name="connsiteY88" fmla="*/ 4671396 h 4707593"/>
                  <a:gd name="connsiteX89" fmla="*/ 1661652 w 5260975"/>
                  <a:gd name="connsiteY89" fmla="*/ 4693863 h 4707593"/>
                  <a:gd name="connsiteX90" fmla="*/ 1653011 w 5260975"/>
                  <a:gd name="connsiteY90" fmla="*/ 4696744 h 4707593"/>
                  <a:gd name="connsiteX91" fmla="*/ 1628431 w 5260975"/>
                  <a:gd name="connsiteY91" fmla="*/ 4701641 h 4707593"/>
                  <a:gd name="connsiteX92" fmla="*/ 1597995 w 5260975"/>
                  <a:gd name="connsiteY92" fmla="*/ 4703369 h 4707593"/>
                  <a:gd name="connsiteX93" fmla="*/ 1559396 w 5260975"/>
                  <a:gd name="connsiteY93" fmla="*/ 4707593 h 4707593"/>
                  <a:gd name="connsiteX94" fmla="*/ 1528480 w 5260975"/>
                  <a:gd name="connsiteY94" fmla="*/ 4702312 h 4707593"/>
                  <a:gd name="connsiteX95" fmla="*/ 1485272 w 5260975"/>
                  <a:gd name="connsiteY95" fmla="*/ 4694439 h 4707593"/>
                  <a:gd name="connsiteX96" fmla="*/ 1444562 w 5260975"/>
                  <a:gd name="connsiteY96" fmla="*/ 4686950 h 4707593"/>
                  <a:gd name="connsiteX97" fmla="*/ 1431696 w 5260975"/>
                  <a:gd name="connsiteY97" fmla="*/ 4695783 h 4707593"/>
                  <a:gd name="connsiteX98" fmla="*/ 1411821 w 5260975"/>
                  <a:gd name="connsiteY98" fmla="*/ 4703464 h 4707593"/>
                  <a:gd name="connsiteX99" fmla="*/ 1389738 w 5260975"/>
                  <a:gd name="connsiteY99" fmla="*/ 4694247 h 4707593"/>
                  <a:gd name="connsiteX100" fmla="*/ 1338081 w 5260975"/>
                  <a:gd name="connsiteY100" fmla="*/ 4675141 h 4707593"/>
                  <a:gd name="connsiteX101" fmla="*/ 1305436 w 5260975"/>
                  <a:gd name="connsiteY101" fmla="*/ 4674276 h 4707593"/>
                  <a:gd name="connsiteX102" fmla="*/ 1234481 w 5260975"/>
                  <a:gd name="connsiteY102" fmla="*/ 4666115 h 4707593"/>
                  <a:gd name="connsiteX103" fmla="*/ 1188106 w 5260975"/>
                  <a:gd name="connsiteY103" fmla="*/ 4654497 h 4707593"/>
                  <a:gd name="connsiteX104" fmla="*/ 1154790 w 5260975"/>
                  <a:gd name="connsiteY104" fmla="*/ 4641343 h 4707593"/>
                  <a:gd name="connsiteX105" fmla="*/ 1107069 w 5260975"/>
                  <a:gd name="connsiteY105" fmla="*/ 4624156 h 4707593"/>
                  <a:gd name="connsiteX106" fmla="*/ 1059158 w 5260975"/>
                  <a:gd name="connsiteY106" fmla="*/ 4615227 h 4707593"/>
                  <a:gd name="connsiteX107" fmla="*/ 1024496 w 5260975"/>
                  <a:gd name="connsiteY107" fmla="*/ 4603993 h 4707593"/>
                  <a:gd name="connsiteX108" fmla="*/ 982153 w 5260975"/>
                  <a:gd name="connsiteY108" fmla="*/ 4596311 h 4707593"/>
                  <a:gd name="connsiteX109" fmla="*/ 946628 w 5260975"/>
                  <a:gd name="connsiteY109" fmla="*/ 4596024 h 4707593"/>
                  <a:gd name="connsiteX110" fmla="*/ 890939 w 5260975"/>
                  <a:gd name="connsiteY110" fmla="*/ 4597368 h 4707593"/>
                  <a:gd name="connsiteX111" fmla="*/ 822769 w 5260975"/>
                  <a:gd name="connsiteY111" fmla="*/ 4574133 h 4707593"/>
                  <a:gd name="connsiteX112" fmla="*/ 795212 w 5260975"/>
                  <a:gd name="connsiteY112" fmla="*/ 4568947 h 4707593"/>
                  <a:gd name="connsiteX113" fmla="*/ 769288 w 5260975"/>
                  <a:gd name="connsiteY113" fmla="*/ 4566547 h 4707593"/>
                  <a:gd name="connsiteX114" fmla="*/ 714271 w 5260975"/>
                  <a:gd name="connsiteY114" fmla="*/ 4551089 h 4707593"/>
                  <a:gd name="connsiteX115" fmla="*/ 691900 w 5260975"/>
                  <a:gd name="connsiteY115" fmla="*/ 4545999 h 4707593"/>
                  <a:gd name="connsiteX116" fmla="*/ 660598 w 5260975"/>
                  <a:gd name="connsiteY116" fmla="*/ 4546096 h 4707593"/>
                  <a:gd name="connsiteX117" fmla="*/ 603662 w 5260975"/>
                  <a:gd name="connsiteY117" fmla="*/ 4538991 h 4707593"/>
                  <a:gd name="connsiteX118" fmla="*/ 546821 w 5260975"/>
                  <a:gd name="connsiteY118" fmla="*/ 4518251 h 4707593"/>
                  <a:gd name="connsiteX119" fmla="*/ 522721 w 5260975"/>
                  <a:gd name="connsiteY119" fmla="*/ 4520267 h 4707593"/>
                  <a:gd name="connsiteX120" fmla="*/ 514080 w 5260975"/>
                  <a:gd name="connsiteY120" fmla="*/ 4519788 h 4707593"/>
                  <a:gd name="connsiteX121" fmla="*/ 436404 w 5260975"/>
                  <a:gd name="connsiteY121" fmla="*/ 4508361 h 4707593"/>
                  <a:gd name="connsiteX122" fmla="*/ 428626 w 5260975"/>
                  <a:gd name="connsiteY122" fmla="*/ 4507114 h 4707593"/>
                  <a:gd name="connsiteX123" fmla="*/ 392141 w 5260975"/>
                  <a:gd name="connsiteY123" fmla="*/ 4496936 h 4707593"/>
                  <a:gd name="connsiteX124" fmla="*/ 300157 w 5260975"/>
                  <a:gd name="connsiteY124" fmla="*/ 4490599 h 4707593"/>
                  <a:gd name="connsiteX125" fmla="*/ 294493 w 5260975"/>
                  <a:gd name="connsiteY125" fmla="*/ 4489831 h 4707593"/>
                  <a:gd name="connsiteX126" fmla="*/ 263671 w 5260975"/>
                  <a:gd name="connsiteY126" fmla="*/ 4494919 h 4707593"/>
                  <a:gd name="connsiteX127" fmla="*/ 248406 w 5260975"/>
                  <a:gd name="connsiteY127" fmla="*/ 4502121 h 4707593"/>
                  <a:gd name="connsiteX128" fmla="*/ 224594 w 5260975"/>
                  <a:gd name="connsiteY128" fmla="*/ 4509610 h 4707593"/>
                  <a:gd name="connsiteX129" fmla="*/ 200398 w 5260975"/>
                  <a:gd name="connsiteY129" fmla="*/ 4512395 h 4707593"/>
                  <a:gd name="connsiteX130" fmla="*/ 159783 w 5260975"/>
                  <a:gd name="connsiteY130" fmla="*/ 4501064 h 4707593"/>
                  <a:gd name="connsiteX131" fmla="*/ 144997 w 5260975"/>
                  <a:gd name="connsiteY131" fmla="*/ 4499912 h 4707593"/>
                  <a:gd name="connsiteX132" fmla="*/ 112064 w 5260975"/>
                  <a:gd name="connsiteY132" fmla="*/ 4494440 h 4707593"/>
                  <a:gd name="connsiteX133" fmla="*/ 83259 w 5260975"/>
                  <a:gd name="connsiteY133" fmla="*/ 4494824 h 4707593"/>
                  <a:gd name="connsiteX134" fmla="*/ 60120 w 5260975"/>
                  <a:gd name="connsiteY134" fmla="*/ 4503561 h 4707593"/>
                  <a:gd name="connsiteX135" fmla="*/ 26514 w 5260975"/>
                  <a:gd name="connsiteY135" fmla="*/ 4505289 h 4707593"/>
                  <a:gd name="connsiteX136" fmla="*/ 4814 w 5260975"/>
                  <a:gd name="connsiteY136" fmla="*/ 4498952 h 4707593"/>
                  <a:gd name="connsiteX137" fmla="*/ 398 w 5260975"/>
                  <a:gd name="connsiteY137" fmla="*/ 4498089 h 4707593"/>
                  <a:gd name="connsiteX138" fmla="*/ 0 w 5260975"/>
                  <a:gd name="connsiteY138" fmla="*/ 4498087 h 470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4" name="Freeform: Shape 43">
                <a:extLst>
                  <a:ext uri="{FF2B5EF4-FFF2-40B4-BE49-F238E27FC236}">
                    <a16:creationId xmlns:a16="http://schemas.microsoft.com/office/drawing/2014/main" id="{C9C14E68-C469-4A71-AF08-169DB545FC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841376"/>
                <a:ext cx="5260975" cy="4707593"/>
              </a:xfrm>
              <a:custGeom>
                <a:avLst/>
                <a:gdLst>
                  <a:gd name="connsiteX0" fmla="*/ 0 w 5260975"/>
                  <a:gd name="connsiteY0" fmla="*/ 0 h 4707593"/>
                  <a:gd name="connsiteX1" fmla="*/ 5260975 w 5260975"/>
                  <a:gd name="connsiteY1" fmla="*/ 0 h 4707593"/>
                  <a:gd name="connsiteX2" fmla="*/ 5260975 w 5260975"/>
                  <a:gd name="connsiteY2" fmla="*/ 3296937 h 4707593"/>
                  <a:gd name="connsiteX3" fmla="*/ 5260975 w 5260975"/>
                  <a:gd name="connsiteY3" fmla="*/ 3518571 h 4707593"/>
                  <a:gd name="connsiteX4" fmla="*/ 5226503 w 5260975"/>
                  <a:gd name="connsiteY4" fmla="*/ 3534000 h 4707593"/>
                  <a:gd name="connsiteX5" fmla="*/ 5206341 w 5260975"/>
                  <a:gd name="connsiteY5" fmla="*/ 3542065 h 4707593"/>
                  <a:gd name="connsiteX6" fmla="*/ 5123287 w 5260975"/>
                  <a:gd name="connsiteY6" fmla="*/ 3594010 h 4707593"/>
                  <a:gd name="connsiteX7" fmla="*/ 5048107 w 5260975"/>
                  <a:gd name="connsiteY7" fmla="*/ 3658244 h 4707593"/>
                  <a:gd name="connsiteX8" fmla="*/ 4992899 w 5260975"/>
                  <a:gd name="connsiteY8" fmla="*/ 3734479 h 4707593"/>
                  <a:gd name="connsiteX9" fmla="*/ 4977440 w 5260975"/>
                  <a:gd name="connsiteY9" fmla="*/ 3752627 h 4707593"/>
                  <a:gd name="connsiteX10" fmla="*/ 4935193 w 5260975"/>
                  <a:gd name="connsiteY10" fmla="*/ 3775382 h 4707593"/>
                  <a:gd name="connsiteX11" fmla="*/ 4897844 w 5260975"/>
                  <a:gd name="connsiteY11" fmla="*/ 3792472 h 4707593"/>
                  <a:gd name="connsiteX12" fmla="*/ 4870767 w 5260975"/>
                  <a:gd name="connsiteY12" fmla="*/ 3811388 h 4707593"/>
                  <a:gd name="connsiteX13" fmla="*/ 4847916 w 5260975"/>
                  <a:gd name="connsiteY13" fmla="*/ 3828767 h 4707593"/>
                  <a:gd name="connsiteX14" fmla="*/ 4796163 w 5260975"/>
                  <a:gd name="connsiteY14" fmla="*/ 3873702 h 4707593"/>
                  <a:gd name="connsiteX15" fmla="*/ 4738843 w 5260975"/>
                  <a:gd name="connsiteY15" fmla="*/ 3911628 h 4707593"/>
                  <a:gd name="connsiteX16" fmla="*/ 4692755 w 5260975"/>
                  <a:gd name="connsiteY16" fmla="*/ 3958099 h 4707593"/>
                  <a:gd name="connsiteX17" fmla="*/ 4673744 w 5260975"/>
                  <a:gd name="connsiteY17" fmla="*/ 3983255 h 4707593"/>
                  <a:gd name="connsiteX18" fmla="*/ 4633801 w 5260975"/>
                  <a:gd name="connsiteY18" fmla="*/ 4000442 h 4707593"/>
                  <a:gd name="connsiteX19" fmla="*/ 4590499 w 5260975"/>
                  <a:gd name="connsiteY19" fmla="*/ 4027326 h 4707593"/>
                  <a:gd name="connsiteX20" fmla="*/ 4559773 w 5260975"/>
                  <a:gd name="connsiteY20" fmla="*/ 4054018 h 4707593"/>
                  <a:gd name="connsiteX21" fmla="*/ 4536059 w 5260975"/>
                  <a:gd name="connsiteY21" fmla="*/ 4071877 h 4707593"/>
                  <a:gd name="connsiteX22" fmla="*/ 4502549 w 5260975"/>
                  <a:gd name="connsiteY22" fmla="*/ 4089832 h 4707593"/>
                  <a:gd name="connsiteX23" fmla="*/ 4468944 w 5260975"/>
                  <a:gd name="connsiteY23" fmla="*/ 4113356 h 4707593"/>
                  <a:gd name="connsiteX24" fmla="*/ 4452622 w 5260975"/>
                  <a:gd name="connsiteY24" fmla="*/ 4127854 h 4707593"/>
                  <a:gd name="connsiteX25" fmla="*/ 4421032 w 5260975"/>
                  <a:gd name="connsiteY25" fmla="*/ 4151953 h 4707593"/>
                  <a:gd name="connsiteX26" fmla="*/ 4388483 w 5260975"/>
                  <a:gd name="connsiteY26" fmla="*/ 4174421 h 4707593"/>
                  <a:gd name="connsiteX27" fmla="*/ 4327321 w 5260975"/>
                  <a:gd name="connsiteY27" fmla="*/ 4200153 h 4707593"/>
                  <a:gd name="connsiteX28" fmla="*/ 4271633 w 5260975"/>
                  <a:gd name="connsiteY28" fmla="*/ 4237983 h 4707593"/>
                  <a:gd name="connsiteX29" fmla="*/ 4227465 w 5260975"/>
                  <a:gd name="connsiteY29" fmla="*/ 4265635 h 4707593"/>
                  <a:gd name="connsiteX30" fmla="*/ 4201733 w 5260975"/>
                  <a:gd name="connsiteY30" fmla="*/ 4283783 h 4707593"/>
                  <a:gd name="connsiteX31" fmla="*/ 4154494 w 5260975"/>
                  <a:gd name="connsiteY31" fmla="*/ 4324301 h 4707593"/>
                  <a:gd name="connsiteX32" fmla="*/ 4081234 w 5260975"/>
                  <a:gd name="connsiteY32" fmla="*/ 4366931 h 4707593"/>
                  <a:gd name="connsiteX33" fmla="*/ 4036971 w 5260975"/>
                  <a:gd name="connsiteY33" fmla="*/ 4389975 h 4707593"/>
                  <a:gd name="connsiteX34" fmla="*/ 3941725 w 5260975"/>
                  <a:gd name="connsiteY34" fmla="*/ 4424733 h 4707593"/>
                  <a:gd name="connsiteX35" fmla="*/ 3910999 w 5260975"/>
                  <a:gd name="connsiteY35" fmla="*/ 4437119 h 4707593"/>
                  <a:gd name="connsiteX36" fmla="*/ 3875859 w 5260975"/>
                  <a:gd name="connsiteY36" fmla="*/ 4445280 h 4707593"/>
                  <a:gd name="connsiteX37" fmla="*/ 3819401 w 5260975"/>
                  <a:gd name="connsiteY37" fmla="*/ 4464579 h 4707593"/>
                  <a:gd name="connsiteX38" fmla="*/ 3709176 w 5260975"/>
                  <a:gd name="connsiteY38" fmla="*/ 4497800 h 4707593"/>
                  <a:gd name="connsiteX39" fmla="*/ 3684981 w 5260975"/>
                  <a:gd name="connsiteY39" fmla="*/ 4502889 h 4707593"/>
                  <a:gd name="connsiteX40" fmla="*/ 3623338 w 5260975"/>
                  <a:gd name="connsiteY40" fmla="*/ 4524300 h 4707593"/>
                  <a:gd name="connsiteX41" fmla="*/ 3586373 w 5260975"/>
                  <a:gd name="connsiteY41" fmla="*/ 4538702 h 4707593"/>
                  <a:gd name="connsiteX42" fmla="*/ 3555743 w 5260975"/>
                  <a:gd name="connsiteY42" fmla="*/ 4546960 h 4707593"/>
                  <a:gd name="connsiteX43" fmla="*/ 3528667 w 5260975"/>
                  <a:gd name="connsiteY43" fmla="*/ 4550801 h 4707593"/>
                  <a:gd name="connsiteX44" fmla="*/ 3457424 w 5260975"/>
                  <a:gd name="connsiteY44" fmla="*/ 4569811 h 4707593"/>
                  <a:gd name="connsiteX45" fmla="*/ 3429003 w 5260975"/>
                  <a:gd name="connsiteY45" fmla="*/ 4577301 h 4707593"/>
                  <a:gd name="connsiteX46" fmla="*/ 3355264 w 5260975"/>
                  <a:gd name="connsiteY46" fmla="*/ 4603033 h 4707593"/>
                  <a:gd name="connsiteX47" fmla="*/ 3292757 w 5260975"/>
                  <a:gd name="connsiteY47" fmla="*/ 4620027 h 4707593"/>
                  <a:gd name="connsiteX48" fmla="*/ 3266643 w 5260975"/>
                  <a:gd name="connsiteY48" fmla="*/ 4628188 h 4707593"/>
                  <a:gd name="connsiteX49" fmla="*/ 3206921 w 5260975"/>
                  <a:gd name="connsiteY49" fmla="*/ 4641823 h 4707593"/>
                  <a:gd name="connsiteX50" fmla="*/ 3173123 w 5260975"/>
                  <a:gd name="connsiteY50" fmla="*/ 4651425 h 4707593"/>
                  <a:gd name="connsiteX51" fmla="*/ 3090646 w 5260975"/>
                  <a:gd name="connsiteY51" fmla="*/ 4662274 h 4707593"/>
                  <a:gd name="connsiteX52" fmla="*/ 3005480 w 5260975"/>
                  <a:gd name="connsiteY52" fmla="*/ 4672739 h 4707593"/>
                  <a:gd name="connsiteX53" fmla="*/ 2958721 w 5260975"/>
                  <a:gd name="connsiteY53" fmla="*/ 4676196 h 4707593"/>
                  <a:gd name="connsiteX54" fmla="*/ 2917915 w 5260975"/>
                  <a:gd name="connsiteY54" fmla="*/ 4681670 h 4707593"/>
                  <a:gd name="connsiteX55" fmla="*/ 2882389 w 5260975"/>
                  <a:gd name="connsiteY55" fmla="*/ 4685126 h 4707593"/>
                  <a:gd name="connsiteX56" fmla="*/ 2825837 w 5260975"/>
                  <a:gd name="connsiteY56" fmla="*/ 4692135 h 4707593"/>
                  <a:gd name="connsiteX57" fmla="*/ 2802313 w 5260975"/>
                  <a:gd name="connsiteY57" fmla="*/ 4693960 h 4707593"/>
                  <a:gd name="connsiteX58" fmla="*/ 2746816 w 5260975"/>
                  <a:gd name="connsiteY58" fmla="*/ 4693863 h 4707593"/>
                  <a:gd name="connsiteX59" fmla="*/ 2727517 w 5260975"/>
                  <a:gd name="connsiteY59" fmla="*/ 4692903 h 4707593"/>
                  <a:gd name="connsiteX60" fmla="*/ 2690359 w 5260975"/>
                  <a:gd name="connsiteY60" fmla="*/ 4680997 h 4707593"/>
                  <a:gd name="connsiteX61" fmla="*/ 2685943 w 5260975"/>
                  <a:gd name="connsiteY61" fmla="*/ 4680133 h 4707593"/>
                  <a:gd name="connsiteX62" fmla="*/ 2661554 w 5260975"/>
                  <a:gd name="connsiteY62" fmla="*/ 4675428 h 4707593"/>
                  <a:gd name="connsiteX63" fmla="*/ 2648208 w 5260975"/>
                  <a:gd name="connsiteY63" fmla="*/ 4673892 h 4707593"/>
                  <a:gd name="connsiteX64" fmla="*/ 2597512 w 5260975"/>
                  <a:gd name="connsiteY64" fmla="*/ 4664099 h 4707593"/>
                  <a:gd name="connsiteX65" fmla="*/ 2568324 w 5260975"/>
                  <a:gd name="connsiteY65" fmla="*/ 4659490 h 4707593"/>
                  <a:gd name="connsiteX66" fmla="*/ 2544704 w 5260975"/>
                  <a:gd name="connsiteY66" fmla="*/ 4660162 h 4707593"/>
                  <a:gd name="connsiteX67" fmla="*/ 2503225 w 5260975"/>
                  <a:gd name="connsiteY67" fmla="*/ 4661026 h 4707593"/>
                  <a:gd name="connsiteX68" fmla="*/ 2489975 w 5260975"/>
                  <a:gd name="connsiteY68" fmla="*/ 4663235 h 4707593"/>
                  <a:gd name="connsiteX69" fmla="*/ 2430061 w 5260975"/>
                  <a:gd name="connsiteY69" fmla="*/ 4656897 h 4707593"/>
                  <a:gd name="connsiteX70" fmla="*/ 2395880 w 5260975"/>
                  <a:gd name="connsiteY70" fmla="*/ 4656417 h 4707593"/>
                  <a:gd name="connsiteX71" fmla="*/ 2357378 w 5260975"/>
                  <a:gd name="connsiteY71" fmla="*/ 4648544 h 4707593"/>
                  <a:gd name="connsiteX72" fmla="*/ 2346145 w 5260975"/>
                  <a:gd name="connsiteY72" fmla="*/ 4648928 h 4707593"/>
                  <a:gd name="connsiteX73" fmla="*/ 2333567 w 5260975"/>
                  <a:gd name="connsiteY73" fmla="*/ 4649600 h 4707593"/>
                  <a:gd name="connsiteX74" fmla="*/ 2294968 w 5260975"/>
                  <a:gd name="connsiteY74" fmla="*/ 4650177 h 4707593"/>
                  <a:gd name="connsiteX75" fmla="*/ 2271540 w 5260975"/>
                  <a:gd name="connsiteY75" fmla="*/ 4653057 h 4707593"/>
                  <a:gd name="connsiteX76" fmla="*/ 2226895 w 5260975"/>
                  <a:gd name="connsiteY76" fmla="*/ 4651329 h 4707593"/>
                  <a:gd name="connsiteX77" fmla="*/ 2210379 w 5260975"/>
                  <a:gd name="connsiteY77" fmla="*/ 4653825 h 4707593"/>
                  <a:gd name="connsiteX78" fmla="*/ 2168613 w 5260975"/>
                  <a:gd name="connsiteY78" fmla="*/ 4654113 h 4707593"/>
                  <a:gd name="connsiteX79" fmla="*/ 2131167 w 5260975"/>
                  <a:gd name="connsiteY79" fmla="*/ 4652673 h 4707593"/>
                  <a:gd name="connsiteX80" fmla="*/ 2095065 w 5260975"/>
                  <a:gd name="connsiteY80" fmla="*/ 4653441 h 4707593"/>
                  <a:gd name="connsiteX81" fmla="*/ 2069237 w 5260975"/>
                  <a:gd name="connsiteY81" fmla="*/ 4656609 h 4707593"/>
                  <a:gd name="connsiteX82" fmla="*/ 2041201 w 5260975"/>
                  <a:gd name="connsiteY82" fmla="*/ 4658529 h 4707593"/>
                  <a:gd name="connsiteX83" fmla="*/ 1963909 w 5260975"/>
                  <a:gd name="connsiteY83" fmla="*/ 4669955 h 4707593"/>
                  <a:gd name="connsiteX84" fmla="*/ 1949603 w 5260975"/>
                  <a:gd name="connsiteY84" fmla="*/ 4667171 h 4707593"/>
                  <a:gd name="connsiteX85" fmla="*/ 1868373 w 5260975"/>
                  <a:gd name="connsiteY85" fmla="*/ 4664578 h 4707593"/>
                  <a:gd name="connsiteX86" fmla="*/ 1850707 w 5260975"/>
                  <a:gd name="connsiteY86" fmla="*/ 4664771 h 4707593"/>
                  <a:gd name="connsiteX87" fmla="*/ 1803275 w 5260975"/>
                  <a:gd name="connsiteY87" fmla="*/ 4653441 h 4707593"/>
                  <a:gd name="connsiteX88" fmla="*/ 1730112 w 5260975"/>
                  <a:gd name="connsiteY88" fmla="*/ 4671396 h 4707593"/>
                  <a:gd name="connsiteX89" fmla="*/ 1661652 w 5260975"/>
                  <a:gd name="connsiteY89" fmla="*/ 4693863 h 4707593"/>
                  <a:gd name="connsiteX90" fmla="*/ 1653011 w 5260975"/>
                  <a:gd name="connsiteY90" fmla="*/ 4696744 h 4707593"/>
                  <a:gd name="connsiteX91" fmla="*/ 1628431 w 5260975"/>
                  <a:gd name="connsiteY91" fmla="*/ 4701641 h 4707593"/>
                  <a:gd name="connsiteX92" fmla="*/ 1597995 w 5260975"/>
                  <a:gd name="connsiteY92" fmla="*/ 4703369 h 4707593"/>
                  <a:gd name="connsiteX93" fmla="*/ 1559396 w 5260975"/>
                  <a:gd name="connsiteY93" fmla="*/ 4707593 h 4707593"/>
                  <a:gd name="connsiteX94" fmla="*/ 1528480 w 5260975"/>
                  <a:gd name="connsiteY94" fmla="*/ 4702312 h 4707593"/>
                  <a:gd name="connsiteX95" fmla="*/ 1485272 w 5260975"/>
                  <a:gd name="connsiteY95" fmla="*/ 4694439 h 4707593"/>
                  <a:gd name="connsiteX96" fmla="*/ 1444562 w 5260975"/>
                  <a:gd name="connsiteY96" fmla="*/ 4686950 h 4707593"/>
                  <a:gd name="connsiteX97" fmla="*/ 1431696 w 5260975"/>
                  <a:gd name="connsiteY97" fmla="*/ 4695783 h 4707593"/>
                  <a:gd name="connsiteX98" fmla="*/ 1411821 w 5260975"/>
                  <a:gd name="connsiteY98" fmla="*/ 4703464 h 4707593"/>
                  <a:gd name="connsiteX99" fmla="*/ 1389738 w 5260975"/>
                  <a:gd name="connsiteY99" fmla="*/ 4694247 h 4707593"/>
                  <a:gd name="connsiteX100" fmla="*/ 1338081 w 5260975"/>
                  <a:gd name="connsiteY100" fmla="*/ 4675141 h 4707593"/>
                  <a:gd name="connsiteX101" fmla="*/ 1305436 w 5260975"/>
                  <a:gd name="connsiteY101" fmla="*/ 4674276 h 4707593"/>
                  <a:gd name="connsiteX102" fmla="*/ 1234481 w 5260975"/>
                  <a:gd name="connsiteY102" fmla="*/ 4666115 h 4707593"/>
                  <a:gd name="connsiteX103" fmla="*/ 1188106 w 5260975"/>
                  <a:gd name="connsiteY103" fmla="*/ 4654497 h 4707593"/>
                  <a:gd name="connsiteX104" fmla="*/ 1154790 w 5260975"/>
                  <a:gd name="connsiteY104" fmla="*/ 4641343 h 4707593"/>
                  <a:gd name="connsiteX105" fmla="*/ 1107069 w 5260975"/>
                  <a:gd name="connsiteY105" fmla="*/ 4624156 h 4707593"/>
                  <a:gd name="connsiteX106" fmla="*/ 1059158 w 5260975"/>
                  <a:gd name="connsiteY106" fmla="*/ 4615227 h 4707593"/>
                  <a:gd name="connsiteX107" fmla="*/ 1024496 w 5260975"/>
                  <a:gd name="connsiteY107" fmla="*/ 4603993 h 4707593"/>
                  <a:gd name="connsiteX108" fmla="*/ 982153 w 5260975"/>
                  <a:gd name="connsiteY108" fmla="*/ 4596311 h 4707593"/>
                  <a:gd name="connsiteX109" fmla="*/ 946628 w 5260975"/>
                  <a:gd name="connsiteY109" fmla="*/ 4596024 h 4707593"/>
                  <a:gd name="connsiteX110" fmla="*/ 890939 w 5260975"/>
                  <a:gd name="connsiteY110" fmla="*/ 4597368 h 4707593"/>
                  <a:gd name="connsiteX111" fmla="*/ 822769 w 5260975"/>
                  <a:gd name="connsiteY111" fmla="*/ 4574133 h 4707593"/>
                  <a:gd name="connsiteX112" fmla="*/ 795212 w 5260975"/>
                  <a:gd name="connsiteY112" fmla="*/ 4568947 h 4707593"/>
                  <a:gd name="connsiteX113" fmla="*/ 769288 w 5260975"/>
                  <a:gd name="connsiteY113" fmla="*/ 4566547 h 4707593"/>
                  <a:gd name="connsiteX114" fmla="*/ 714271 w 5260975"/>
                  <a:gd name="connsiteY114" fmla="*/ 4551089 h 4707593"/>
                  <a:gd name="connsiteX115" fmla="*/ 691900 w 5260975"/>
                  <a:gd name="connsiteY115" fmla="*/ 4545999 h 4707593"/>
                  <a:gd name="connsiteX116" fmla="*/ 660598 w 5260975"/>
                  <a:gd name="connsiteY116" fmla="*/ 4546096 h 4707593"/>
                  <a:gd name="connsiteX117" fmla="*/ 603662 w 5260975"/>
                  <a:gd name="connsiteY117" fmla="*/ 4538991 h 4707593"/>
                  <a:gd name="connsiteX118" fmla="*/ 546821 w 5260975"/>
                  <a:gd name="connsiteY118" fmla="*/ 4518251 h 4707593"/>
                  <a:gd name="connsiteX119" fmla="*/ 522721 w 5260975"/>
                  <a:gd name="connsiteY119" fmla="*/ 4520267 h 4707593"/>
                  <a:gd name="connsiteX120" fmla="*/ 514080 w 5260975"/>
                  <a:gd name="connsiteY120" fmla="*/ 4519788 h 4707593"/>
                  <a:gd name="connsiteX121" fmla="*/ 436404 w 5260975"/>
                  <a:gd name="connsiteY121" fmla="*/ 4508361 h 4707593"/>
                  <a:gd name="connsiteX122" fmla="*/ 428626 w 5260975"/>
                  <a:gd name="connsiteY122" fmla="*/ 4507114 h 4707593"/>
                  <a:gd name="connsiteX123" fmla="*/ 392141 w 5260975"/>
                  <a:gd name="connsiteY123" fmla="*/ 4496936 h 4707593"/>
                  <a:gd name="connsiteX124" fmla="*/ 300157 w 5260975"/>
                  <a:gd name="connsiteY124" fmla="*/ 4490599 h 4707593"/>
                  <a:gd name="connsiteX125" fmla="*/ 294493 w 5260975"/>
                  <a:gd name="connsiteY125" fmla="*/ 4489831 h 4707593"/>
                  <a:gd name="connsiteX126" fmla="*/ 263671 w 5260975"/>
                  <a:gd name="connsiteY126" fmla="*/ 4494919 h 4707593"/>
                  <a:gd name="connsiteX127" fmla="*/ 248406 w 5260975"/>
                  <a:gd name="connsiteY127" fmla="*/ 4502121 h 4707593"/>
                  <a:gd name="connsiteX128" fmla="*/ 224594 w 5260975"/>
                  <a:gd name="connsiteY128" fmla="*/ 4509610 h 4707593"/>
                  <a:gd name="connsiteX129" fmla="*/ 200398 w 5260975"/>
                  <a:gd name="connsiteY129" fmla="*/ 4512395 h 4707593"/>
                  <a:gd name="connsiteX130" fmla="*/ 159783 w 5260975"/>
                  <a:gd name="connsiteY130" fmla="*/ 4501064 h 4707593"/>
                  <a:gd name="connsiteX131" fmla="*/ 144997 w 5260975"/>
                  <a:gd name="connsiteY131" fmla="*/ 4499912 h 4707593"/>
                  <a:gd name="connsiteX132" fmla="*/ 112064 w 5260975"/>
                  <a:gd name="connsiteY132" fmla="*/ 4494440 h 4707593"/>
                  <a:gd name="connsiteX133" fmla="*/ 83259 w 5260975"/>
                  <a:gd name="connsiteY133" fmla="*/ 4494824 h 4707593"/>
                  <a:gd name="connsiteX134" fmla="*/ 60120 w 5260975"/>
                  <a:gd name="connsiteY134" fmla="*/ 4503561 h 4707593"/>
                  <a:gd name="connsiteX135" fmla="*/ 26514 w 5260975"/>
                  <a:gd name="connsiteY135" fmla="*/ 4505289 h 4707593"/>
                  <a:gd name="connsiteX136" fmla="*/ 4814 w 5260975"/>
                  <a:gd name="connsiteY136" fmla="*/ 4498952 h 4707593"/>
                  <a:gd name="connsiteX137" fmla="*/ 398 w 5260975"/>
                  <a:gd name="connsiteY137" fmla="*/ 4498089 h 4707593"/>
                  <a:gd name="connsiteX138" fmla="*/ 0 w 5260975"/>
                  <a:gd name="connsiteY138" fmla="*/ 4498087 h 470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40" name="Group 39">
              <a:extLst>
                <a:ext uri="{FF2B5EF4-FFF2-40B4-BE49-F238E27FC236}">
                  <a16:creationId xmlns:a16="http://schemas.microsoft.com/office/drawing/2014/main" id="{B2C18990-7F62-45E8-B68F-47E95E4812FC}"/>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096000" y="4138312"/>
              <a:ext cx="5260975" cy="1410656"/>
              <a:chOff x="6096000" y="4138312"/>
              <a:chExt cx="5260975" cy="1410656"/>
            </a:xfrm>
          </p:grpSpPr>
          <p:sp>
            <p:nvSpPr>
              <p:cNvPr id="41" name="Freeform: Shape 40">
                <a:extLst>
                  <a:ext uri="{FF2B5EF4-FFF2-40B4-BE49-F238E27FC236}">
                    <a16:creationId xmlns:a16="http://schemas.microsoft.com/office/drawing/2014/main" id="{AC206BB2-3759-4DF0-9932-7445B6367A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4138312"/>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2" name="Freeform: Shape 41">
                <a:extLst>
                  <a:ext uri="{FF2B5EF4-FFF2-40B4-BE49-F238E27FC236}">
                    <a16:creationId xmlns:a16="http://schemas.microsoft.com/office/drawing/2014/main" id="{381FA6FA-3CB6-4F57-8871-82DDE5BE86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4138312"/>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pic>
        <p:nvPicPr>
          <p:cNvPr id="2" name="Picture 2">
            <a:extLst>
              <a:ext uri="{FF2B5EF4-FFF2-40B4-BE49-F238E27FC236}">
                <a16:creationId xmlns:a16="http://schemas.microsoft.com/office/drawing/2014/main" id="{77EC904D-404F-B7E5-0094-0017323DD3FC}"/>
              </a:ext>
            </a:extLst>
          </p:cNvPr>
          <p:cNvPicPr>
            <a:picLocks noChangeAspect="1"/>
          </p:cNvPicPr>
          <p:nvPr/>
        </p:nvPicPr>
        <p:blipFill>
          <a:blip r:embed="rId3"/>
          <a:stretch>
            <a:fillRect/>
          </a:stretch>
        </p:blipFill>
        <p:spPr>
          <a:xfrm>
            <a:off x="6684257" y="1350833"/>
            <a:ext cx="4084462" cy="3063347"/>
          </a:xfrm>
          <a:prstGeom prst="rect">
            <a:avLst/>
          </a:prstGeom>
        </p:spPr>
      </p:pic>
    </p:spTree>
    <p:extLst>
      <p:ext uri="{BB962C8B-B14F-4D97-AF65-F5344CB8AC3E}">
        <p14:creationId xmlns:p14="http://schemas.microsoft.com/office/powerpoint/2010/main" val="26146469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1C70505-6D81-DE93-F7BA-AAA3CB2062E6}"/>
              </a:ext>
            </a:extLst>
          </p:cNvPr>
          <p:cNvPicPr>
            <a:picLocks noChangeAspect="1"/>
          </p:cNvPicPr>
          <p:nvPr/>
        </p:nvPicPr>
        <p:blipFill>
          <a:blip r:embed="rId2"/>
          <a:stretch>
            <a:fillRect/>
          </a:stretch>
        </p:blipFill>
        <p:spPr>
          <a:xfrm>
            <a:off x="3718" y="3197"/>
            <a:ext cx="12212442" cy="6851606"/>
          </a:xfrm>
          <a:prstGeom prst="rect">
            <a:avLst/>
          </a:prstGeom>
        </p:spPr>
      </p:pic>
      <p:sp>
        <p:nvSpPr>
          <p:cNvPr id="3" name="TextBox 2">
            <a:extLst>
              <a:ext uri="{FF2B5EF4-FFF2-40B4-BE49-F238E27FC236}">
                <a16:creationId xmlns:a16="http://schemas.microsoft.com/office/drawing/2014/main" id="{CA6FF9DA-C94D-8746-E44D-9672A555731C}"/>
              </a:ext>
            </a:extLst>
          </p:cNvPr>
          <p:cNvSpPr txBox="1"/>
          <p:nvPr/>
        </p:nvSpPr>
        <p:spPr>
          <a:xfrm>
            <a:off x="4371278" y="1053790"/>
            <a:ext cx="7110760" cy="59093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r>
              <a:rPr lang="en-US" dirty="0">
                <a:solidFill>
                  <a:srgbClr val="FFFFFF"/>
                </a:solidFill>
                <a:cs typeface="Arial"/>
              </a:rPr>
              <a:t>https://www.polskatradycja.pl/historia-polski​</a:t>
            </a:r>
          </a:p>
          <a:p>
            <a:pPr>
              <a:buChar char="•"/>
            </a:pPr>
            <a:r>
              <a:rPr lang="en-US" dirty="0">
                <a:solidFill>
                  <a:srgbClr val="FFFFFF"/>
                </a:solidFill>
                <a:cs typeface="Arial"/>
              </a:rPr>
              <a:t>https://pl.wikipedia.org​</a:t>
            </a:r>
          </a:p>
          <a:p>
            <a:pPr>
              <a:buChar char="•"/>
            </a:pPr>
            <a:r>
              <a:rPr lang="en-US" dirty="0">
                <a:solidFill>
                  <a:srgbClr val="FFFFFF"/>
                </a:solidFill>
                <a:cs typeface="Arial"/>
              </a:rPr>
              <a:t>https://dzieje.pl/aktualnosci/konstytucja-3-maja-najwazniejsza-z-konstytucji​</a:t>
            </a:r>
          </a:p>
          <a:p>
            <a:pPr>
              <a:buChar char="•"/>
            </a:pPr>
            <a:r>
              <a:rPr lang="en-US" dirty="0">
                <a:solidFill>
                  <a:srgbClr val="FFFFFF"/>
                </a:solidFill>
                <a:cs typeface="Arial"/>
              </a:rPr>
              <a:t>https://prezydent.pl​</a:t>
            </a:r>
          </a:p>
          <a:p>
            <a:pPr>
              <a:buChar char="•"/>
            </a:pPr>
            <a:r>
              <a:rPr lang="en-US" dirty="0">
                <a:solidFill>
                  <a:srgbClr val="FFFFFF"/>
                </a:solidFill>
                <a:cs typeface="Arial"/>
              </a:rPr>
              <a:t>https://nac.gov.pl​</a:t>
            </a:r>
          </a:p>
          <a:p>
            <a:pPr>
              <a:buChar char="•"/>
            </a:pPr>
            <a:r>
              <a:rPr lang="en-US" dirty="0">
                <a:solidFill>
                  <a:srgbClr val="FFFFFF"/>
                </a:solidFill>
                <a:cs typeface="Arial"/>
              </a:rPr>
              <a:t>https://opinie.wp.pl​</a:t>
            </a:r>
          </a:p>
          <a:p>
            <a:pPr>
              <a:buChar char="•"/>
            </a:pPr>
            <a:r>
              <a:rPr lang="en-US" dirty="0">
                <a:solidFill>
                  <a:srgbClr val="FFFFFF"/>
                </a:solidFill>
                <a:cs typeface="Arial"/>
              </a:rPr>
              <a:t>http://agad.gov.pl/wp-content/uploads/2018/12/Konstytucja-3-maja_PL-v4.pdf​</a:t>
            </a:r>
          </a:p>
          <a:p>
            <a:pPr>
              <a:buChar char="•"/>
            </a:pPr>
            <a:r>
              <a:rPr lang="en-US" dirty="0">
                <a:solidFill>
                  <a:srgbClr val="FFFFFF"/>
                </a:solidFill>
                <a:cs typeface="Arial"/>
              </a:rPr>
              <a:t>https://prezi.com​</a:t>
            </a:r>
          </a:p>
          <a:p>
            <a:pPr>
              <a:buChar char="•"/>
            </a:pPr>
            <a:r>
              <a:rPr lang="en-US" dirty="0">
                <a:solidFill>
                  <a:srgbClr val="FFFFFF"/>
                </a:solidFill>
                <a:cs typeface="Arial"/>
              </a:rPr>
              <a:t>https://muzhp.pl/pl/rozbiory-polski​</a:t>
            </a:r>
          </a:p>
          <a:p>
            <a:pPr>
              <a:buChar char="•"/>
            </a:pPr>
            <a:r>
              <a:rPr lang="en-US" dirty="0">
                <a:solidFill>
                  <a:srgbClr val="FFFFFF"/>
                </a:solidFill>
                <a:cs typeface="Arial"/>
              </a:rPr>
              <a:t>https://historia.org.pl​</a:t>
            </a:r>
          </a:p>
          <a:p>
            <a:pPr>
              <a:buChar char="•"/>
            </a:pPr>
            <a:r>
              <a:rPr lang="en-US" dirty="0">
                <a:solidFill>
                  <a:srgbClr val="FFFFFF"/>
                </a:solidFill>
                <a:cs typeface="Arial"/>
              </a:rPr>
              <a:t>https://www.polskieradio.pl​</a:t>
            </a:r>
          </a:p>
          <a:p>
            <a:pPr>
              <a:buChar char="•"/>
            </a:pPr>
            <a:r>
              <a:rPr lang="en-US" dirty="0">
                <a:solidFill>
                  <a:srgbClr val="FFFFFF"/>
                </a:solidFill>
                <a:cs typeface="Arial"/>
              </a:rPr>
              <a:t>https://www.szkolnictwo.pl​</a:t>
            </a:r>
          </a:p>
          <a:p>
            <a:pPr>
              <a:buChar char="•"/>
            </a:pPr>
            <a:r>
              <a:rPr lang="en-US" dirty="0">
                <a:solidFill>
                  <a:srgbClr val="FFFFFF"/>
                </a:solidFill>
                <a:cs typeface="Arial"/>
              </a:rPr>
              <a:t>https://encyklopedia.pwn.pl​</a:t>
            </a:r>
          </a:p>
          <a:p>
            <a:pPr>
              <a:buChar char="•"/>
            </a:pPr>
            <a:r>
              <a:rPr lang="en-US" dirty="0">
                <a:solidFill>
                  <a:srgbClr val="FFFFFF"/>
                </a:solidFill>
                <a:cs typeface="Arial"/>
              </a:rPr>
              <a:t>https://wiadomosci.gazeta.pl​</a:t>
            </a:r>
          </a:p>
          <a:p>
            <a:pPr>
              <a:buChar char="•"/>
            </a:pPr>
            <a:r>
              <a:rPr lang="en-US" dirty="0">
                <a:solidFill>
                  <a:srgbClr val="FFFFFF"/>
                </a:solidFill>
                <a:cs typeface="Arial"/>
              </a:rPr>
              <a:t>https://pl.wikipedia.org​</a:t>
            </a:r>
          </a:p>
          <a:p>
            <a:pPr>
              <a:buChar char="•"/>
            </a:pPr>
            <a:r>
              <a:rPr lang="en-US" dirty="0">
                <a:solidFill>
                  <a:srgbClr val="FFFFFF"/>
                </a:solidFill>
                <a:cs typeface="Arial"/>
              </a:rPr>
              <a:t>https://www.google.com/grafika</a:t>
            </a:r>
          </a:p>
          <a:p>
            <a:pPr>
              <a:buFont typeface="Arial"/>
              <a:buChar char="•"/>
            </a:pPr>
            <a:r>
              <a:rPr lang="en-US" dirty="0">
                <a:solidFill>
                  <a:srgbClr val="FFFFFF"/>
                </a:solidFill>
                <a:cs typeface="Arial"/>
              </a:rPr>
              <a:t>​</a:t>
            </a:r>
            <a:r>
              <a:rPr lang="en-US" dirty="0">
                <a:solidFill>
                  <a:schemeClr val="bg1"/>
                </a:solidFill>
                <a:ea typeface="+mn-lt"/>
                <a:cs typeface="+mn-lt"/>
              </a:rPr>
              <a:t>https://www.youtube.com/watch?v=xmp5RpE03Bk</a:t>
            </a:r>
            <a:endParaRPr lang="en-US" dirty="0">
              <a:solidFill>
                <a:schemeClr val="bg1"/>
              </a:solidFill>
              <a:cs typeface="Calibri" panose="020F0502020204030204"/>
            </a:endParaRPr>
          </a:p>
          <a:p>
            <a:pPr>
              <a:buChar char="•"/>
            </a:pPr>
            <a:endParaRPr lang="en-US" dirty="0">
              <a:solidFill>
                <a:srgbClr val="FFFFFF"/>
              </a:solidFill>
              <a:cs typeface="Arial"/>
            </a:endParaRPr>
          </a:p>
          <a:p>
            <a:endParaRPr lang="en-US" dirty="0">
              <a:solidFill>
                <a:srgbClr val="FFFFFF"/>
              </a:solidFill>
              <a:cs typeface="Arial"/>
            </a:endParaRPr>
          </a:p>
        </p:txBody>
      </p:sp>
      <p:sp>
        <p:nvSpPr>
          <p:cNvPr id="4" name="TextBox 3">
            <a:extLst>
              <a:ext uri="{FF2B5EF4-FFF2-40B4-BE49-F238E27FC236}">
                <a16:creationId xmlns:a16="http://schemas.microsoft.com/office/drawing/2014/main" id="{0B47ED47-E53F-4D20-F824-E6DA7C592F2D}"/>
              </a:ext>
            </a:extLst>
          </p:cNvPr>
          <p:cNvSpPr txBox="1"/>
          <p:nvPr/>
        </p:nvSpPr>
        <p:spPr>
          <a:xfrm>
            <a:off x="644912" y="2865864"/>
            <a:ext cx="2743200"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000" b="1" i="1" dirty="0">
                <a:solidFill>
                  <a:srgbClr val="FFFFFF"/>
                </a:solidFill>
                <a:cs typeface="Calibri"/>
              </a:rPr>
              <a:t>BIBLIOGRAFIA</a:t>
            </a:r>
            <a:endParaRPr lang="en-US" sz="3000" dirty="0"/>
          </a:p>
        </p:txBody>
      </p:sp>
    </p:spTree>
    <p:extLst>
      <p:ext uri="{BB962C8B-B14F-4D97-AF65-F5344CB8AC3E}">
        <p14:creationId xmlns:p14="http://schemas.microsoft.com/office/powerpoint/2010/main" val="36171861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5" name="Rectangle 84">
            <a:extLst>
              <a:ext uri="{FF2B5EF4-FFF2-40B4-BE49-F238E27FC236}">
                <a16:creationId xmlns:a16="http://schemas.microsoft.com/office/drawing/2014/main" id="{A8CCCB6D-5162-4AAE-A5E3-3AC55410DB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0BCD8C04-CC7B-40EF-82EB-E9821F79BB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0" y="2458"/>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11">
            <a:extLst>
              <a:ext uri="{FF2B5EF4-FFF2-40B4-BE49-F238E27FC236}">
                <a16:creationId xmlns:a16="http://schemas.microsoft.com/office/drawing/2014/main" id="{34A83179-F315-4E00-9322-72A73C2BABA7}"/>
              </a:ext>
            </a:extLst>
          </p:cNvPr>
          <p:cNvPicPr>
            <a:picLocks noChangeAspect="1"/>
          </p:cNvPicPr>
          <p:nvPr/>
        </p:nvPicPr>
        <p:blipFill rotWithShape="1">
          <a:blip r:embed="rId2">
            <a:alphaModFix amt="40000"/>
            <a:extLst>
              <a:ext uri="{837473B0-CC2E-450A-ABE3-18F120FF3D39}">
                <a1611:picAttrSrcUrl xmlns:a1611="http://schemas.microsoft.com/office/drawing/2016/11/main" r:id="rId3"/>
              </a:ext>
            </a:extLst>
          </a:blip>
          <a:srcRect l="11028" r="11961"/>
          <a:stretch/>
        </p:blipFill>
        <p:spPr>
          <a:xfrm>
            <a:off x="-170" y="10"/>
            <a:ext cx="8450317" cy="6857990"/>
          </a:xfrm>
          <a:prstGeom prst="rect">
            <a:avLst/>
          </a:prstGeom>
        </p:spPr>
      </p:pic>
      <p:sp>
        <p:nvSpPr>
          <p:cNvPr id="2" name="Title 1">
            <a:extLst>
              <a:ext uri="{FF2B5EF4-FFF2-40B4-BE49-F238E27FC236}">
                <a16:creationId xmlns:a16="http://schemas.microsoft.com/office/drawing/2014/main" id="{AE11ED5A-E225-4748-A853-4B7EA8C494D5}"/>
              </a:ext>
            </a:extLst>
          </p:cNvPr>
          <p:cNvSpPr>
            <a:spLocks noGrp="1"/>
          </p:cNvSpPr>
          <p:nvPr>
            <p:ph type="title" idx="4294967295"/>
          </p:nvPr>
        </p:nvSpPr>
        <p:spPr>
          <a:xfrm>
            <a:off x="727102" y="1526272"/>
            <a:ext cx="5587023" cy="4567137"/>
          </a:xfrm>
        </p:spPr>
        <p:txBody>
          <a:bodyPr vert="horz" lIns="91440" tIns="45720" rIns="91440" bIns="45720" rtlCol="0" anchor="b">
            <a:normAutofit/>
          </a:bodyPr>
          <a:lstStyle/>
          <a:p>
            <a:r>
              <a:rPr lang="en-US" sz="2100" b="1" kern="1200" dirty="0">
                <a:solidFill>
                  <a:srgbClr val="FFFFFF"/>
                </a:solidFill>
                <a:latin typeface="+mj-lt"/>
                <a:ea typeface="+mj-ea"/>
                <a:cs typeface="+mj-cs"/>
              </a:rPr>
              <a:t> </a:t>
            </a:r>
            <a:r>
              <a:rPr lang="en-US" sz="2100" b="1" i="1" kern="1200" noProof="1">
                <a:solidFill>
                  <a:srgbClr val="FFFFFF"/>
                </a:solidFill>
                <a:latin typeface="Calibri"/>
                <a:cs typeface="Calibri"/>
              </a:rPr>
              <a:t>Stanisław August Poniatowski, rozpoczął w 1764 zmiany ustrojowe, które zrywały z dotychczasowym systemem demokracji szlacheckiej. Szczególnie wiele kontrowersji wzbudził popierany przez protestanckie Prusy i prawosławną Rosję projekt przyznania praw politycznych innowiercom zamieszkującym </a:t>
            </a:r>
            <a:r>
              <a:rPr lang="en-US" sz="2100" b="1" i="1" noProof="1">
                <a:solidFill>
                  <a:srgbClr val="FFFFFF"/>
                </a:solidFill>
                <a:latin typeface="Calibri"/>
                <a:cs typeface="Calibri"/>
              </a:rPr>
              <a:t> </a:t>
            </a:r>
            <a:r>
              <a:rPr lang="en-US" sz="2100" b="1" i="1" kern="1200" noProof="1">
                <a:solidFill>
                  <a:srgbClr val="FFFFFF"/>
                </a:solidFill>
                <a:latin typeface="Calibri"/>
                <a:cs typeface="Calibri"/>
              </a:rPr>
              <a:t>Koronę Królestwa Polskiego i Wielkie Księstwo Litewskie.  </a:t>
            </a:r>
            <a:r>
              <a:rPr lang="en-US" sz="2100" b="1" kern="1200" noProof="1">
                <a:solidFill>
                  <a:srgbClr val="FFFFFF"/>
                </a:solidFill>
                <a:latin typeface="+mj-lt"/>
                <a:ea typeface="+mj-ea"/>
                <a:cs typeface="+mj-cs"/>
              </a:rPr>
              <a:t> </a:t>
            </a:r>
            <a:br>
              <a:rPr lang="en-US" sz="2100" b="1" kern="1200" noProof="1"/>
            </a:br>
            <a:r>
              <a:rPr lang="en-US" sz="2100" b="1" kern="1200" dirty="0">
                <a:solidFill>
                  <a:srgbClr val="FFFFFF"/>
                </a:solidFill>
                <a:latin typeface="+mj-lt"/>
                <a:ea typeface="+mj-ea"/>
                <a:cs typeface="+mj-cs"/>
              </a:rPr>
              <a:t> </a:t>
            </a:r>
            <a:br>
              <a:rPr lang="en-US" sz="2100" b="1" kern="1200" dirty="0"/>
            </a:br>
            <a:br>
              <a:rPr lang="en-US" sz="2100" kern="1200" dirty="0"/>
            </a:br>
            <a:endParaRPr lang="en-US" sz="2100" b="1" kern="1200">
              <a:solidFill>
                <a:srgbClr val="FFFFFF"/>
              </a:solidFill>
              <a:latin typeface="+mj-lt"/>
              <a:ea typeface="+mj-ea"/>
              <a:cs typeface="+mj-cs"/>
            </a:endParaRPr>
          </a:p>
        </p:txBody>
      </p:sp>
      <p:pic>
        <p:nvPicPr>
          <p:cNvPr id="4" name="Picture 5">
            <a:extLst>
              <a:ext uri="{FF2B5EF4-FFF2-40B4-BE49-F238E27FC236}">
                <a16:creationId xmlns:a16="http://schemas.microsoft.com/office/drawing/2014/main" id="{7706DE11-9D9B-47B3-A534-BC7DF2631FA8}"/>
              </a:ext>
            </a:extLst>
          </p:cNvPr>
          <p:cNvPicPr>
            <a:picLocks noChangeAspect="1"/>
          </p:cNvPicPr>
          <p:nvPr/>
        </p:nvPicPr>
        <p:blipFill rotWithShape="1">
          <a:blip r:embed="rId4"/>
          <a:srcRect b="19778"/>
          <a:stretch/>
        </p:blipFill>
        <p:spPr>
          <a:xfrm>
            <a:off x="6225997" y="-2458"/>
            <a:ext cx="5962785" cy="685800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0636867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88D1A3B-E498-69AF-8D9D-7BC3CD8FD83D}"/>
              </a:ext>
            </a:extLst>
          </p:cNvPr>
          <p:cNvPicPr>
            <a:picLocks noChangeAspect="1"/>
          </p:cNvPicPr>
          <p:nvPr/>
        </p:nvPicPr>
        <p:blipFill>
          <a:blip r:embed="rId2"/>
          <a:stretch>
            <a:fillRect/>
          </a:stretch>
        </p:blipFill>
        <p:spPr>
          <a:xfrm>
            <a:off x="-42746" y="3197"/>
            <a:ext cx="12231028" cy="6851606"/>
          </a:xfrm>
          <a:prstGeom prst="rect">
            <a:avLst/>
          </a:prstGeom>
        </p:spPr>
      </p:pic>
      <p:sp>
        <p:nvSpPr>
          <p:cNvPr id="3" name="TextBox 2">
            <a:extLst>
              <a:ext uri="{FF2B5EF4-FFF2-40B4-BE49-F238E27FC236}">
                <a16:creationId xmlns:a16="http://schemas.microsoft.com/office/drawing/2014/main" id="{E79056F7-C938-975D-0408-ADB07275BB87}"/>
              </a:ext>
            </a:extLst>
          </p:cNvPr>
          <p:cNvSpPr txBox="1"/>
          <p:nvPr/>
        </p:nvSpPr>
        <p:spPr>
          <a:xfrm>
            <a:off x="7716643" y="4687230"/>
            <a:ext cx="6804102" cy="16619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400" b="1" dirty="0">
                <a:solidFill>
                  <a:srgbClr val="FFFFFF"/>
                </a:solidFill>
                <a:cs typeface="Segoe UI"/>
              </a:rPr>
              <a:t>DORIAN ZIELIŃSKI​</a:t>
            </a:r>
          </a:p>
          <a:p>
            <a:r>
              <a:rPr lang="en-US" sz="3400" b="1" dirty="0">
                <a:solidFill>
                  <a:srgbClr val="FFFFFF"/>
                </a:solidFill>
                <a:cs typeface="Segoe UI"/>
              </a:rPr>
              <a:t>KLASA VI C​</a:t>
            </a:r>
          </a:p>
          <a:p>
            <a:r>
              <a:rPr lang="en-US" sz="3400" b="1" dirty="0">
                <a:solidFill>
                  <a:srgbClr val="FFFFFF"/>
                </a:solidFill>
                <a:cs typeface="Segoe UI"/>
              </a:rPr>
              <a:t>Rok </a:t>
            </a:r>
            <a:r>
              <a:rPr lang="pl-PL" sz="3400" b="1" noProof="1">
                <a:solidFill>
                  <a:srgbClr val="FFFFFF"/>
                </a:solidFill>
                <a:cs typeface="Segoe UI"/>
              </a:rPr>
              <a:t>szkolny </a:t>
            </a:r>
            <a:r>
              <a:rPr lang="en-US" sz="3400" b="1" dirty="0">
                <a:solidFill>
                  <a:srgbClr val="FFFFFF"/>
                </a:solidFill>
                <a:cs typeface="Segoe UI"/>
              </a:rPr>
              <a:t>2022/2023​</a:t>
            </a:r>
          </a:p>
        </p:txBody>
      </p:sp>
      <p:sp>
        <p:nvSpPr>
          <p:cNvPr id="4" name="TextBox 3">
            <a:extLst>
              <a:ext uri="{FF2B5EF4-FFF2-40B4-BE49-F238E27FC236}">
                <a16:creationId xmlns:a16="http://schemas.microsoft.com/office/drawing/2014/main" id="{2A948A86-EA7A-F4E7-8C0D-C9619840673F}"/>
              </a:ext>
            </a:extLst>
          </p:cNvPr>
          <p:cNvSpPr txBox="1"/>
          <p:nvPr/>
        </p:nvSpPr>
        <p:spPr>
          <a:xfrm>
            <a:off x="2958791" y="1964473"/>
            <a:ext cx="4750419"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0" b="1" dirty="0">
                <a:solidFill>
                  <a:srgbClr val="FFFFFF"/>
                </a:solidFill>
                <a:cs typeface="Calibri"/>
              </a:rPr>
              <a:t>KONIEC</a:t>
            </a:r>
            <a:endParaRPr lang="en-US" sz="8000" b="1" dirty="0"/>
          </a:p>
        </p:txBody>
      </p:sp>
    </p:spTree>
    <p:extLst>
      <p:ext uri="{BB962C8B-B14F-4D97-AF65-F5344CB8AC3E}">
        <p14:creationId xmlns:p14="http://schemas.microsoft.com/office/powerpoint/2010/main" val="14270856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544B9FE-7A67-4467-DB27-509592458EBF}"/>
              </a:ext>
            </a:extLst>
          </p:cNvPr>
          <p:cNvSpPr txBox="1"/>
          <p:nvPr/>
        </p:nvSpPr>
        <p:spPr>
          <a:xfrm>
            <a:off x="299294" y="188240"/>
            <a:ext cx="4249006" cy="1325563"/>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90000"/>
              </a:lnSpc>
              <a:spcBef>
                <a:spcPct val="0"/>
              </a:spcBef>
              <a:spcAft>
                <a:spcPts val="600"/>
              </a:spcAft>
            </a:pPr>
            <a:r>
              <a:rPr lang="en-US" sz="4400" b="1" kern="1200">
                <a:solidFill>
                  <a:schemeClr val="tx1"/>
                </a:solidFill>
                <a:latin typeface="+mj-lt"/>
                <a:ea typeface="+mj-ea"/>
                <a:cs typeface="+mj-cs"/>
              </a:rPr>
              <a:t>KONFEDERACJA BARSKA</a:t>
            </a:r>
          </a:p>
        </p:txBody>
      </p:sp>
      <p:sp>
        <p:nvSpPr>
          <p:cNvPr id="4" name="TextBox 3">
            <a:extLst>
              <a:ext uri="{FF2B5EF4-FFF2-40B4-BE49-F238E27FC236}">
                <a16:creationId xmlns:a16="http://schemas.microsoft.com/office/drawing/2014/main" id="{37699CB6-8B81-2D3C-97D4-832E138F915B}"/>
              </a:ext>
            </a:extLst>
          </p:cNvPr>
          <p:cNvSpPr txBox="1"/>
          <p:nvPr/>
        </p:nvSpPr>
        <p:spPr>
          <a:xfrm>
            <a:off x="136471" y="1896251"/>
            <a:ext cx="5834475" cy="4872951"/>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lnSpc>
                <a:spcPct val="90000"/>
              </a:lnSpc>
            </a:pPr>
            <a:r>
              <a:rPr lang="en-US" sz="2000" b="1" i="1" noProof="1"/>
              <a:t>Dla powstrzymania dalszych reform Stanisława  Augusta Poniatowskiego Prusy i Rosja żądały przyznania protestantom i prawosławnym równych praw z katolikami.</a:t>
            </a:r>
            <a:br>
              <a:rPr lang="en-US" sz="2000" b="1" i="1" noProof="1"/>
            </a:br>
            <a:endParaRPr lang="en-US" sz="2000" b="1" i="1" noProof="1">
              <a:cs typeface="Calibri" panose="020F0502020204030204"/>
            </a:endParaRPr>
          </a:p>
          <a:p>
            <a:pPr>
              <a:lnSpc>
                <a:spcPct val="90000"/>
              </a:lnSpc>
            </a:pPr>
            <a:r>
              <a:rPr lang="en-US" sz="2000" b="1" i="1" noProof="1"/>
              <a:t>Był to pretekst do interwencji w sprawy Rzeczpospolitej.</a:t>
            </a:r>
            <a:br>
              <a:rPr lang="en-US" sz="2000" b="1" i="1" noProof="1"/>
            </a:br>
            <a:endParaRPr lang="en-US" sz="2000" b="1" i="1" noProof="1">
              <a:cs typeface="Calibri" panose="020F0502020204030204"/>
            </a:endParaRPr>
          </a:p>
          <a:p>
            <a:pPr>
              <a:lnSpc>
                <a:spcPct val="90000"/>
              </a:lnSpc>
            </a:pPr>
            <a:r>
              <a:rPr lang="en-US" sz="2000" b="1" i="1" noProof="1"/>
              <a:t>Ostatecznie zawiązano konfederację w Słucku i Toruniu pod patronatem Rosji i Prus. W latach 1767 - 1768 Sejm obradujący w Warszawie przyznał równe prawa protestantom i prawosławnym, co wywołało zawiązanie konfederacji w Barze przez obrońców katolicyzmu i wolności Rzeczpospolitej .</a:t>
            </a:r>
            <a:endParaRPr lang="en-US" sz="2000" b="1" i="1" noProof="1">
              <a:cs typeface="Calibri" panose="020F0502020204030204"/>
            </a:endParaRPr>
          </a:p>
          <a:p>
            <a:pPr indent="-228600">
              <a:lnSpc>
                <a:spcPct val="90000"/>
              </a:lnSpc>
              <a:spcAft>
                <a:spcPts val="600"/>
              </a:spcAft>
              <a:buFont typeface="Arial" panose="020B0604020202020204" pitchFamily="34" charset="0"/>
              <a:buChar char="•"/>
            </a:pPr>
            <a:endParaRPr lang="en-US" sz="2000" b="1" i="1" noProof="1">
              <a:cs typeface="Calibri" panose="020F0502020204030204"/>
            </a:endParaRPr>
          </a:p>
        </p:txBody>
      </p:sp>
      <p:sp>
        <p:nvSpPr>
          <p:cNvPr id="21" name="Freeform: Shape 23">
            <a:extLst>
              <a:ext uri="{FF2B5EF4-FFF2-40B4-BE49-F238E27FC236}">
                <a16:creationId xmlns:a16="http://schemas.microsoft.com/office/drawing/2014/main" id="{A86541C6-61B1-4DAA-B57A-EAF3F24F04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33310" y="1"/>
            <a:ext cx="6488456" cy="3036711"/>
          </a:xfrm>
          <a:custGeom>
            <a:avLst/>
            <a:gdLst>
              <a:gd name="connsiteX0" fmla="*/ 0 w 6488456"/>
              <a:gd name="connsiteY0" fmla="*/ 0 h 3036711"/>
              <a:gd name="connsiteX1" fmla="*/ 6488456 w 6488456"/>
              <a:gd name="connsiteY1" fmla="*/ 0 h 3036711"/>
              <a:gd name="connsiteX2" fmla="*/ 6482686 w 6488456"/>
              <a:gd name="connsiteY2" fmla="*/ 114279 h 3036711"/>
              <a:gd name="connsiteX3" fmla="*/ 3244228 w 6488456"/>
              <a:gd name="connsiteY3" fmla="*/ 3036711 h 3036711"/>
              <a:gd name="connsiteX4" fmla="*/ 5771 w 6488456"/>
              <a:gd name="connsiteY4" fmla="*/ 114279 h 3036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8456" h="3036711">
                <a:moveTo>
                  <a:pt x="0" y="0"/>
                </a:moveTo>
                <a:lnTo>
                  <a:pt x="6488456" y="0"/>
                </a:lnTo>
                <a:lnTo>
                  <a:pt x="6482686" y="114279"/>
                </a:lnTo>
                <a:cubicBezTo>
                  <a:pt x="6315984" y="1755766"/>
                  <a:pt x="4929697" y="3036711"/>
                  <a:pt x="3244228" y="3036711"/>
                </a:cubicBezTo>
                <a:cubicBezTo>
                  <a:pt x="1558760" y="3036711"/>
                  <a:pt x="172473" y="1755766"/>
                  <a:pt x="5771" y="114279"/>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7">
            <a:extLst>
              <a:ext uri="{FF2B5EF4-FFF2-40B4-BE49-F238E27FC236}">
                <a16:creationId xmlns:a16="http://schemas.microsoft.com/office/drawing/2014/main" id="{D74FF966-3D61-920F-E82E-E01FD3BA492C}"/>
              </a:ext>
            </a:extLst>
          </p:cNvPr>
          <p:cNvPicPr>
            <a:picLocks noChangeAspect="1"/>
          </p:cNvPicPr>
          <p:nvPr/>
        </p:nvPicPr>
        <p:blipFill rotWithShape="1">
          <a:blip r:embed="rId2"/>
          <a:srcRect t="7525" r="-1" b="14491"/>
          <a:stretch/>
        </p:blipFill>
        <p:spPr>
          <a:xfrm>
            <a:off x="5142944" y="3"/>
            <a:ext cx="6069184" cy="2839783"/>
          </a:xfrm>
          <a:custGeom>
            <a:avLst/>
            <a:gdLst/>
            <a:ahLst/>
            <a:cxnLst/>
            <a:rect l="l" t="t" r="r" b="b"/>
            <a:pathLst>
              <a:path w="6069184" h="2839783">
                <a:moveTo>
                  <a:pt x="0" y="0"/>
                </a:moveTo>
                <a:lnTo>
                  <a:pt x="6069184" y="0"/>
                </a:lnTo>
                <a:lnTo>
                  <a:pt x="6063823" y="106160"/>
                </a:lnTo>
                <a:cubicBezTo>
                  <a:pt x="5907891" y="1641596"/>
                  <a:pt x="4611168" y="2839783"/>
                  <a:pt x="3034592" y="2839783"/>
                </a:cubicBezTo>
                <a:cubicBezTo>
                  <a:pt x="1458016" y="2839783"/>
                  <a:pt x="161292" y="1641596"/>
                  <a:pt x="5360" y="106160"/>
                </a:cubicBezTo>
                <a:close/>
              </a:path>
            </a:pathLst>
          </a:custGeom>
        </p:spPr>
      </p:pic>
      <p:sp>
        <p:nvSpPr>
          <p:cNvPr id="22" name="Freeform: Shape 25">
            <a:extLst>
              <a:ext uri="{FF2B5EF4-FFF2-40B4-BE49-F238E27FC236}">
                <a16:creationId xmlns:a16="http://schemas.microsoft.com/office/drawing/2014/main" id="{71750011-2006-46BB-AFDE-C6E4617523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93989" y="2900758"/>
            <a:ext cx="5198011" cy="3957242"/>
          </a:xfrm>
          <a:custGeom>
            <a:avLst/>
            <a:gdLst>
              <a:gd name="connsiteX0" fmla="*/ 1942747 w 5198011"/>
              <a:gd name="connsiteY0" fmla="*/ 0 h 3957242"/>
              <a:gd name="connsiteX1" fmla="*/ 5198011 w 5198011"/>
              <a:gd name="connsiteY1" fmla="*/ 3255264 h 3957242"/>
              <a:gd name="connsiteX2" fmla="*/ 5131876 w 5198011"/>
              <a:gd name="connsiteY2" fmla="*/ 3911314 h 3957242"/>
              <a:gd name="connsiteX3" fmla="*/ 5120066 w 5198011"/>
              <a:gd name="connsiteY3" fmla="*/ 3957242 h 3957242"/>
              <a:gd name="connsiteX4" fmla="*/ 0 w 5198011"/>
              <a:gd name="connsiteY4" fmla="*/ 3957242 h 3957242"/>
              <a:gd name="connsiteX5" fmla="*/ 0 w 5198011"/>
              <a:gd name="connsiteY5" fmla="*/ 647700 h 3957242"/>
              <a:gd name="connsiteX6" fmla="*/ 122698 w 5198011"/>
              <a:gd name="connsiteY6" fmla="*/ 555948 h 3957242"/>
              <a:gd name="connsiteX7" fmla="*/ 1942747 w 5198011"/>
              <a:gd name="connsiteY7" fmla="*/ 0 h 3957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8011" h="3957242">
                <a:moveTo>
                  <a:pt x="1942747" y="0"/>
                </a:moveTo>
                <a:cubicBezTo>
                  <a:pt x="3740580" y="0"/>
                  <a:pt x="5198011" y="1457431"/>
                  <a:pt x="5198011" y="3255264"/>
                </a:cubicBezTo>
                <a:cubicBezTo>
                  <a:pt x="5198011" y="3479993"/>
                  <a:pt x="5175239" y="3699404"/>
                  <a:pt x="5131876" y="3911314"/>
                </a:cubicBezTo>
                <a:lnTo>
                  <a:pt x="5120066" y="3957242"/>
                </a:lnTo>
                <a:lnTo>
                  <a:pt x="0" y="3957242"/>
                </a:lnTo>
                <a:lnTo>
                  <a:pt x="0" y="647700"/>
                </a:lnTo>
                <a:lnTo>
                  <a:pt x="122698" y="555948"/>
                </a:lnTo>
                <a:cubicBezTo>
                  <a:pt x="642241" y="204951"/>
                  <a:pt x="1268560" y="0"/>
                  <a:pt x="1942747"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6">
            <a:extLst>
              <a:ext uri="{FF2B5EF4-FFF2-40B4-BE49-F238E27FC236}">
                <a16:creationId xmlns:a16="http://schemas.microsoft.com/office/drawing/2014/main" id="{BABDB5F5-78A9-8E28-F0A7-28DA84FCF184}"/>
              </a:ext>
            </a:extLst>
          </p:cNvPr>
          <p:cNvPicPr>
            <a:picLocks noChangeAspect="1"/>
          </p:cNvPicPr>
          <p:nvPr/>
        </p:nvPicPr>
        <p:blipFill rotWithShape="1">
          <a:blip r:embed="rId3"/>
          <a:srcRect t="348" r="-2" b="-3"/>
          <a:stretch/>
        </p:blipFill>
        <p:spPr>
          <a:xfrm>
            <a:off x="7190587" y="3124784"/>
            <a:ext cx="5001415" cy="3733214"/>
          </a:xfrm>
          <a:custGeom>
            <a:avLst/>
            <a:gdLst/>
            <a:ahLst/>
            <a:cxnLst/>
            <a:rect l="l" t="t" r="r" b="b"/>
            <a:pathLst>
              <a:path w="5001415" h="3733214">
                <a:moveTo>
                  <a:pt x="3044952" y="0"/>
                </a:moveTo>
                <a:cubicBezTo>
                  <a:pt x="3780687" y="0"/>
                  <a:pt x="4455477" y="260939"/>
                  <a:pt x="4981824" y="695319"/>
                </a:cubicBezTo>
                <a:lnTo>
                  <a:pt x="5001415" y="713124"/>
                </a:lnTo>
                <a:lnTo>
                  <a:pt x="5001415" y="3733214"/>
                </a:lnTo>
                <a:lnTo>
                  <a:pt x="81043" y="3733214"/>
                </a:lnTo>
                <a:lnTo>
                  <a:pt x="61862" y="3658617"/>
                </a:lnTo>
                <a:cubicBezTo>
                  <a:pt x="21301" y="3460397"/>
                  <a:pt x="0" y="3255162"/>
                  <a:pt x="0" y="3044952"/>
                </a:cubicBezTo>
                <a:cubicBezTo>
                  <a:pt x="0" y="1363271"/>
                  <a:pt x="1363271" y="0"/>
                  <a:pt x="3044952" y="0"/>
                </a:cubicBezTo>
                <a:close/>
              </a:path>
            </a:pathLst>
          </a:custGeom>
        </p:spPr>
      </p:pic>
    </p:spTree>
    <p:extLst>
      <p:ext uri="{BB962C8B-B14F-4D97-AF65-F5344CB8AC3E}">
        <p14:creationId xmlns:p14="http://schemas.microsoft.com/office/powerpoint/2010/main" val="95349730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544B9FE-7A67-4467-DB27-509592458EBF}"/>
              </a:ext>
            </a:extLst>
          </p:cNvPr>
          <p:cNvSpPr txBox="1"/>
          <p:nvPr/>
        </p:nvSpPr>
        <p:spPr>
          <a:xfrm>
            <a:off x="6289158" y="803325"/>
            <a:ext cx="5259707" cy="1325563"/>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90000"/>
              </a:lnSpc>
              <a:spcBef>
                <a:spcPct val="0"/>
              </a:spcBef>
              <a:spcAft>
                <a:spcPts val="600"/>
              </a:spcAft>
            </a:pPr>
            <a:r>
              <a:rPr lang="en-US" sz="4400" b="1" dirty="0">
                <a:latin typeface="+mj-lt"/>
                <a:ea typeface="+mj-ea"/>
                <a:cs typeface="+mj-cs"/>
              </a:rPr>
              <a:t>KONFEDERACJA BARSKA</a:t>
            </a:r>
          </a:p>
        </p:txBody>
      </p:sp>
      <p:sp>
        <p:nvSpPr>
          <p:cNvPr id="54" name="Freeform: Shape 56">
            <a:extLst>
              <a:ext uri="{FF2B5EF4-FFF2-40B4-BE49-F238E27FC236}">
                <a16:creationId xmlns:a16="http://schemas.microsoft.com/office/drawing/2014/main" id="{357DD0D3-F869-46D0-944C-6EC60E19E3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36816" cy="5254922"/>
          </a:xfrm>
          <a:custGeom>
            <a:avLst/>
            <a:gdLst>
              <a:gd name="connsiteX0" fmla="*/ 0 w 6136816"/>
              <a:gd name="connsiteY0" fmla="*/ 0 h 5254922"/>
              <a:gd name="connsiteX1" fmla="*/ 6136816 w 6136816"/>
              <a:gd name="connsiteY1" fmla="*/ 0 h 5254922"/>
              <a:gd name="connsiteX2" fmla="*/ 6134892 w 6136816"/>
              <a:gd name="connsiteY2" fmla="*/ 111520 h 5254922"/>
              <a:gd name="connsiteX3" fmla="*/ 6066513 w 6136816"/>
              <a:gd name="connsiteY3" fmla="*/ 752995 h 5254922"/>
              <a:gd name="connsiteX4" fmla="*/ 140712 w 6136816"/>
              <a:gd name="connsiteY4" fmla="*/ 5219363 h 5254922"/>
              <a:gd name="connsiteX5" fmla="*/ 0 w 6136816"/>
              <a:gd name="connsiteY5" fmla="*/ 5199534 h 5254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36816" h="5254922">
                <a:moveTo>
                  <a:pt x="0" y="0"/>
                </a:moveTo>
                <a:lnTo>
                  <a:pt x="6136816" y="0"/>
                </a:lnTo>
                <a:lnTo>
                  <a:pt x="6134892" y="111520"/>
                </a:lnTo>
                <a:cubicBezTo>
                  <a:pt x="6124961" y="323936"/>
                  <a:pt x="6102367" y="538040"/>
                  <a:pt x="6066513" y="752995"/>
                </a:cubicBezTo>
                <a:cubicBezTo>
                  <a:pt x="5592281" y="3596146"/>
                  <a:pt x="2972232" y="5545369"/>
                  <a:pt x="140712" y="5219363"/>
                </a:cubicBezTo>
                <a:lnTo>
                  <a:pt x="0" y="5199534"/>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2" name="Picture 6" descr="A picture containing text&#10;&#10;Description automatically generated">
            <a:extLst>
              <a:ext uri="{FF2B5EF4-FFF2-40B4-BE49-F238E27FC236}">
                <a16:creationId xmlns:a16="http://schemas.microsoft.com/office/drawing/2014/main" id="{156B115C-CE68-CD91-A4E5-5CFA2EF03805}"/>
              </a:ext>
            </a:extLst>
          </p:cNvPr>
          <p:cNvPicPr>
            <a:picLocks noChangeAspect="1"/>
          </p:cNvPicPr>
          <p:nvPr/>
        </p:nvPicPr>
        <p:blipFill rotWithShape="1">
          <a:blip r:embed="rId2"/>
          <a:srcRect l="16797" r="12625"/>
          <a:stretch/>
        </p:blipFill>
        <p:spPr>
          <a:xfrm>
            <a:off x="1" y="2"/>
            <a:ext cx="5863721" cy="4984915"/>
          </a:xfrm>
          <a:custGeom>
            <a:avLst/>
            <a:gdLst/>
            <a:ahLst/>
            <a:cxnLst/>
            <a:rect l="l" t="t" r="r" b="b"/>
            <a:pathLst>
              <a:path w="5863721" h="4984915">
                <a:moveTo>
                  <a:pt x="0" y="0"/>
                </a:moveTo>
                <a:lnTo>
                  <a:pt x="5863721" y="0"/>
                </a:lnTo>
                <a:lnTo>
                  <a:pt x="5844576" y="326138"/>
                </a:lnTo>
                <a:cubicBezTo>
                  <a:pt x="5833049" y="448313"/>
                  <a:pt x="5817094" y="570952"/>
                  <a:pt x="5796589" y="693884"/>
                </a:cubicBezTo>
                <a:cubicBezTo>
                  <a:pt x="5344573" y="3403845"/>
                  <a:pt x="2847261" y="5261756"/>
                  <a:pt x="148386" y="4951022"/>
                </a:cubicBezTo>
                <a:lnTo>
                  <a:pt x="0" y="4930112"/>
                </a:lnTo>
                <a:close/>
              </a:path>
            </a:pathLst>
          </a:custGeom>
        </p:spPr>
      </p:pic>
      <p:sp>
        <p:nvSpPr>
          <p:cNvPr id="6" name="TextBox 5">
            <a:extLst>
              <a:ext uri="{FF2B5EF4-FFF2-40B4-BE49-F238E27FC236}">
                <a16:creationId xmlns:a16="http://schemas.microsoft.com/office/drawing/2014/main" id="{EF223CF3-E4B0-5F6A-B74F-D8DA113EFDB4}"/>
              </a:ext>
            </a:extLst>
          </p:cNvPr>
          <p:cNvSpPr txBox="1"/>
          <p:nvPr/>
        </p:nvSpPr>
        <p:spPr>
          <a:xfrm>
            <a:off x="5555037" y="2279018"/>
            <a:ext cx="6560688" cy="4463163"/>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indent="-228600">
              <a:lnSpc>
                <a:spcPct val="90000"/>
              </a:lnSpc>
              <a:spcAft>
                <a:spcPts val="600"/>
              </a:spcAft>
              <a:buFont typeface="Arial" panose="020B0604020202020204" pitchFamily="34" charset="0"/>
              <a:buChar char="•"/>
            </a:pPr>
            <a:r>
              <a:rPr lang="en-US" sz="1300" b="1" i="1" noProof="1"/>
              <a:t>Hasłem konfederacji barskiej były „wiara i wolność”, a celem zniesienie niekorzystnych ustaw narzuconych przez Moskwę. Za postulatami nastąpiły działania. Utworzono związek zbrojny, co stało się początkiem wojny domowej, a równocześnie także wojny z Rosją. Zawiązanie konfederacji w Barze odbiło się echem w Małopolsce, Wielkopolsce, na ziemiach litewskich i na Ukrainie;</a:t>
            </a:r>
            <a:endParaRPr lang="en-US" sz="1300" b="1" i="1" noProof="1">
              <a:cs typeface="Calibri"/>
            </a:endParaRPr>
          </a:p>
          <a:p>
            <a:pPr indent="-228600">
              <a:lnSpc>
                <a:spcPct val="90000"/>
              </a:lnSpc>
              <a:spcAft>
                <a:spcPts val="600"/>
              </a:spcAft>
              <a:buFont typeface="Arial" panose="020B0604020202020204" pitchFamily="34" charset="0"/>
              <a:buChar char="•"/>
            </a:pPr>
            <a:r>
              <a:rPr lang="en-US" sz="1300" b="1" i="1" noProof="1"/>
              <a:t>Po stronie konfederatów walczyły wojska pospolitego ruszenia oraz sprzymierzone oddziały tureckie i tatarskie. Wsparcia finansowego udzieliła Francja. Wojska rosyjskie były liczniejsze, a dodatkowo wspierali je Kozacy oraz zwolennicy króla Stanisława Augusta Poniatowskiego w Polsce. Rosjanie zdobyli Bar już 19 czerwca 1768 roku. W wyniku podburzania ludności Podola doszło w Humaniu do rzezi na Polakach i Żydach, której dokonać mieli Kozacy oraz chłopi pańszczyźniani;</a:t>
            </a:r>
            <a:endParaRPr lang="en-US" sz="1300" b="1" i="1" noProof="1">
              <a:cs typeface="Calibri"/>
            </a:endParaRPr>
          </a:p>
          <a:p>
            <a:pPr indent="-228600">
              <a:lnSpc>
                <a:spcPct val="90000"/>
              </a:lnSpc>
              <a:spcAft>
                <a:spcPts val="600"/>
              </a:spcAft>
              <a:buFont typeface="Arial" panose="020B0604020202020204" pitchFamily="34" charset="0"/>
              <a:buChar char="•"/>
            </a:pPr>
            <a:r>
              <a:rPr lang="en-US" sz="1300" b="1" i="1" noProof="1"/>
              <a:t>Już w 1769 roku konfederacja barska opanowała cały kraj. Dochodziło do lokalnych powstań i potyczek. Do najważniejszych i najbardziej krwawych należała obrona naddniestrzańskiego Okopu Trójcy Świętej. Bazą konfederatów stała się wieś Barwinek, gdzie stacjonowały wojska księcia Jerzego Marcina Lubomirskiego;</a:t>
            </a:r>
            <a:endParaRPr lang="en-US" sz="1300" b="1" i="1" noProof="1">
              <a:cs typeface="Calibri"/>
            </a:endParaRPr>
          </a:p>
          <a:p>
            <a:pPr indent="-228600">
              <a:lnSpc>
                <a:spcPct val="90000"/>
              </a:lnSpc>
              <a:spcAft>
                <a:spcPts val="600"/>
              </a:spcAft>
              <a:buFont typeface="Arial" panose="020B0604020202020204" pitchFamily="34" charset="0"/>
              <a:buChar char="•"/>
            </a:pPr>
            <a:r>
              <a:rPr lang="en-US" sz="1300" b="1" i="1" noProof="1"/>
              <a:t>13 października 1770 roku zwolennicy konfederacji barskiej wydali akt detronizacji króla Stanisława Augusta Poniatowskiego. Rok później zorganizowano porwanie monarchy, które pociągnęło za sobą poważne konsekwencje. Królowi udało się uciec, a dotychczasowi sojusznicy, Turcja i Chanat Krymski, potępili działanie konfederatów, a tym samym wycofali się z dalszej pomocy;</a:t>
            </a:r>
            <a:endParaRPr lang="en-US" sz="1300" b="1" i="1" noProof="1">
              <a:cs typeface="Calibri"/>
            </a:endParaRPr>
          </a:p>
          <a:p>
            <a:pPr indent="-228600">
              <a:lnSpc>
                <a:spcPct val="90000"/>
              </a:lnSpc>
              <a:spcAft>
                <a:spcPts val="600"/>
              </a:spcAft>
              <a:buFont typeface="Arial" panose="020B0604020202020204" pitchFamily="34" charset="0"/>
              <a:buChar char="•"/>
            </a:pPr>
            <a:r>
              <a:rPr lang="en-US" sz="1300" b="1" i="1" noProof="1"/>
              <a:t>Latem 1772 roku konfederacja barska zmierzała ku upadkowi. Ostatnie bastiony, Tyniec, Wawel i Jasna Góra zostały zdobyte przez wojska rosyjskie, a ziemie polskie podporządkowane Moskwie;</a:t>
            </a:r>
            <a:endParaRPr lang="en-US" sz="1300" b="1" i="1" noProof="1">
              <a:cs typeface="Calibri"/>
            </a:endParaRPr>
          </a:p>
        </p:txBody>
      </p:sp>
      <p:sp>
        <p:nvSpPr>
          <p:cNvPr id="4" name="TextBox 3">
            <a:extLst>
              <a:ext uri="{FF2B5EF4-FFF2-40B4-BE49-F238E27FC236}">
                <a16:creationId xmlns:a16="http://schemas.microsoft.com/office/drawing/2014/main" id="{37699CB6-8B81-2D3C-97D4-832E138F915B}"/>
              </a:ext>
            </a:extLst>
          </p:cNvPr>
          <p:cNvSpPr txBox="1"/>
          <p:nvPr/>
        </p:nvSpPr>
        <p:spPr>
          <a:xfrm>
            <a:off x="5664201" y="4766267"/>
            <a:ext cx="5692774" cy="1077411"/>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indent="-228600">
              <a:lnSpc>
                <a:spcPct val="90000"/>
              </a:lnSpc>
              <a:spcAft>
                <a:spcPts val="600"/>
              </a:spcAft>
              <a:buFont typeface="Arial" panose="020B0604020202020204" pitchFamily="34" charset="0"/>
              <a:buChar char="•"/>
            </a:pPr>
            <a:endParaRPr lang="en-US" sz="600" b="1" noProof="1">
              <a:solidFill>
                <a:schemeClr val="bg1">
                  <a:alpha val="80000"/>
                </a:schemeClr>
              </a:solidFill>
              <a:ea typeface="Calibri"/>
              <a:cs typeface="Calibri"/>
            </a:endParaRPr>
          </a:p>
        </p:txBody>
      </p:sp>
    </p:spTree>
    <p:extLst>
      <p:ext uri="{BB962C8B-B14F-4D97-AF65-F5344CB8AC3E}">
        <p14:creationId xmlns:p14="http://schemas.microsoft.com/office/powerpoint/2010/main" val="34595430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544B9FE-7A67-4467-DB27-509592458EBF}"/>
              </a:ext>
            </a:extLst>
          </p:cNvPr>
          <p:cNvSpPr txBox="1"/>
          <p:nvPr/>
        </p:nvSpPr>
        <p:spPr>
          <a:xfrm>
            <a:off x="540904" y="355508"/>
            <a:ext cx="4249006" cy="1325563"/>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90000"/>
              </a:lnSpc>
              <a:spcBef>
                <a:spcPct val="0"/>
              </a:spcBef>
              <a:spcAft>
                <a:spcPts val="600"/>
              </a:spcAft>
            </a:pPr>
            <a:r>
              <a:rPr lang="en-US" sz="4400" b="1" kern="1200">
                <a:solidFill>
                  <a:schemeClr val="tx1"/>
                </a:solidFill>
                <a:latin typeface="+mj-lt"/>
                <a:ea typeface="+mj-ea"/>
                <a:cs typeface="+mj-cs"/>
              </a:rPr>
              <a:t>KONFEDERACJA BARSKA</a:t>
            </a:r>
          </a:p>
        </p:txBody>
      </p:sp>
      <p:sp>
        <p:nvSpPr>
          <p:cNvPr id="2" name="TextBox 1">
            <a:extLst>
              <a:ext uri="{FF2B5EF4-FFF2-40B4-BE49-F238E27FC236}">
                <a16:creationId xmlns:a16="http://schemas.microsoft.com/office/drawing/2014/main" id="{F6604BC4-3603-7F76-F696-AEFB346D9434}"/>
              </a:ext>
            </a:extLst>
          </p:cNvPr>
          <p:cNvSpPr txBox="1"/>
          <p:nvPr/>
        </p:nvSpPr>
        <p:spPr>
          <a:xfrm>
            <a:off x="582520" y="1914836"/>
            <a:ext cx="5081769" cy="4668513"/>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indent="-228600">
              <a:lnSpc>
                <a:spcPct val="90000"/>
              </a:lnSpc>
              <a:spcAft>
                <a:spcPts val="600"/>
              </a:spcAft>
              <a:buFont typeface="Arial" panose="020B0604020202020204" pitchFamily="34" charset="0"/>
              <a:buChar char="•"/>
            </a:pPr>
            <a:r>
              <a:rPr lang="en-US" sz="2100" b="1" i="1" noProof="1"/>
              <a:t>Konfederacja barska przyczyniła się bezpośrednio do I rozbioru Polski.</a:t>
            </a:r>
          </a:p>
          <a:p>
            <a:pPr indent="-228600">
              <a:lnSpc>
                <a:spcPct val="90000"/>
              </a:lnSpc>
              <a:spcAft>
                <a:spcPts val="600"/>
              </a:spcAft>
              <a:buFont typeface="Arial" panose="020B0604020202020204" pitchFamily="34" charset="0"/>
              <a:buChar char="•"/>
            </a:pPr>
            <a:r>
              <a:rPr lang="en-US" sz="2100" b="1" i="1" noProof="1"/>
              <a:t> Już 5 sierpnia 1772 roku państwa ościenne, Rosja, Austria i Prusy, podpisały traktat, na mocy którego zajęły część ziem Korony Polskiej i Wielkiego Księstwa Litewskiego.</a:t>
            </a:r>
            <a:endParaRPr lang="en-US" sz="2100" b="1" i="1" noProof="1">
              <a:cs typeface="Calibri"/>
            </a:endParaRPr>
          </a:p>
          <a:p>
            <a:pPr indent="-228600">
              <a:lnSpc>
                <a:spcPct val="90000"/>
              </a:lnSpc>
              <a:spcAft>
                <a:spcPts val="600"/>
              </a:spcAft>
              <a:buFont typeface="Arial" panose="020B0604020202020204" pitchFamily="34" charset="0"/>
              <a:buChar char="•"/>
            </a:pPr>
            <a:r>
              <a:rPr lang="en-US" sz="2100" b="1" i="1" noProof="1"/>
              <a:t>Konsekwencje konfederacji barskiej dotknęły także samych powstańców. Doszło do represji, zesłano na Sybir ponad 14 tysięcy osób, innych wcielono do wojsk rosyjskich. Konfederaci, którzy uniknęli represji, emigrowali na zachód Europy.</a:t>
            </a:r>
            <a:endParaRPr lang="en-US" sz="2100" b="1" i="1" noProof="1">
              <a:cs typeface="Calibri"/>
            </a:endParaRPr>
          </a:p>
          <a:p>
            <a:pPr indent="-228600">
              <a:lnSpc>
                <a:spcPct val="90000"/>
              </a:lnSpc>
              <a:spcAft>
                <a:spcPts val="600"/>
              </a:spcAft>
              <a:buFont typeface="Arial" panose="020B0604020202020204" pitchFamily="34" charset="0"/>
              <a:buChar char="•"/>
            </a:pPr>
            <a:endParaRPr lang="en-US" sz="1700" b="1" noProof="1"/>
          </a:p>
        </p:txBody>
      </p:sp>
      <p:sp>
        <p:nvSpPr>
          <p:cNvPr id="89" name="Freeform: Shape 88">
            <a:extLst>
              <a:ext uri="{FF2B5EF4-FFF2-40B4-BE49-F238E27FC236}">
                <a16:creationId xmlns:a16="http://schemas.microsoft.com/office/drawing/2014/main" id="{A86541C6-61B1-4DAA-B57A-EAF3F24F04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33310" y="1"/>
            <a:ext cx="6488456" cy="3036711"/>
          </a:xfrm>
          <a:custGeom>
            <a:avLst/>
            <a:gdLst>
              <a:gd name="connsiteX0" fmla="*/ 0 w 6488456"/>
              <a:gd name="connsiteY0" fmla="*/ 0 h 3036711"/>
              <a:gd name="connsiteX1" fmla="*/ 6488456 w 6488456"/>
              <a:gd name="connsiteY1" fmla="*/ 0 h 3036711"/>
              <a:gd name="connsiteX2" fmla="*/ 6482686 w 6488456"/>
              <a:gd name="connsiteY2" fmla="*/ 114279 h 3036711"/>
              <a:gd name="connsiteX3" fmla="*/ 3244228 w 6488456"/>
              <a:gd name="connsiteY3" fmla="*/ 3036711 h 3036711"/>
              <a:gd name="connsiteX4" fmla="*/ 5771 w 6488456"/>
              <a:gd name="connsiteY4" fmla="*/ 114279 h 3036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8456" h="3036711">
                <a:moveTo>
                  <a:pt x="0" y="0"/>
                </a:moveTo>
                <a:lnTo>
                  <a:pt x="6488456" y="0"/>
                </a:lnTo>
                <a:lnTo>
                  <a:pt x="6482686" y="114279"/>
                </a:lnTo>
                <a:cubicBezTo>
                  <a:pt x="6315984" y="1755766"/>
                  <a:pt x="4929697" y="3036711"/>
                  <a:pt x="3244228" y="3036711"/>
                </a:cubicBezTo>
                <a:cubicBezTo>
                  <a:pt x="1558760" y="3036711"/>
                  <a:pt x="172473" y="1755766"/>
                  <a:pt x="5771" y="114279"/>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Picture 8">
            <a:extLst>
              <a:ext uri="{FF2B5EF4-FFF2-40B4-BE49-F238E27FC236}">
                <a16:creationId xmlns:a16="http://schemas.microsoft.com/office/drawing/2014/main" id="{04A06160-E69A-71DF-17EF-0C94C83CB7F3}"/>
              </a:ext>
            </a:extLst>
          </p:cNvPr>
          <p:cNvPicPr>
            <a:picLocks noChangeAspect="1"/>
          </p:cNvPicPr>
          <p:nvPr/>
        </p:nvPicPr>
        <p:blipFill rotWithShape="1">
          <a:blip r:embed="rId2"/>
          <a:srcRect t="6420" r="-3" b="-3"/>
          <a:stretch/>
        </p:blipFill>
        <p:spPr>
          <a:xfrm>
            <a:off x="5142944" y="3"/>
            <a:ext cx="6069184" cy="2839783"/>
          </a:xfrm>
          <a:custGeom>
            <a:avLst/>
            <a:gdLst/>
            <a:ahLst/>
            <a:cxnLst/>
            <a:rect l="l" t="t" r="r" b="b"/>
            <a:pathLst>
              <a:path w="6069184" h="2839783">
                <a:moveTo>
                  <a:pt x="0" y="0"/>
                </a:moveTo>
                <a:lnTo>
                  <a:pt x="6069184" y="0"/>
                </a:lnTo>
                <a:lnTo>
                  <a:pt x="6063823" y="106160"/>
                </a:lnTo>
                <a:cubicBezTo>
                  <a:pt x="5907891" y="1641596"/>
                  <a:pt x="4611168" y="2839783"/>
                  <a:pt x="3034592" y="2839783"/>
                </a:cubicBezTo>
                <a:cubicBezTo>
                  <a:pt x="1458016" y="2839783"/>
                  <a:pt x="161292" y="1641596"/>
                  <a:pt x="5360" y="106160"/>
                </a:cubicBezTo>
                <a:close/>
              </a:path>
            </a:pathLst>
          </a:custGeom>
        </p:spPr>
      </p:pic>
      <p:sp>
        <p:nvSpPr>
          <p:cNvPr id="91" name="Freeform: Shape 90">
            <a:extLst>
              <a:ext uri="{FF2B5EF4-FFF2-40B4-BE49-F238E27FC236}">
                <a16:creationId xmlns:a16="http://schemas.microsoft.com/office/drawing/2014/main" id="{71750011-2006-46BB-AFDE-C6E4617523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93989" y="2900758"/>
            <a:ext cx="5198011" cy="3957242"/>
          </a:xfrm>
          <a:custGeom>
            <a:avLst/>
            <a:gdLst>
              <a:gd name="connsiteX0" fmla="*/ 1942747 w 5198011"/>
              <a:gd name="connsiteY0" fmla="*/ 0 h 3957242"/>
              <a:gd name="connsiteX1" fmla="*/ 5198011 w 5198011"/>
              <a:gd name="connsiteY1" fmla="*/ 3255264 h 3957242"/>
              <a:gd name="connsiteX2" fmla="*/ 5131876 w 5198011"/>
              <a:gd name="connsiteY2" fmla="*/ 3911314 h 3957242"/>
              <a:gd name="connsiteX3" fmla="*/ 5120066 w 5198011"/>
              <a:gd name="connsiteY3" fmla="*/ 3957242 h 3957242"/>
              <a:gd name="connsiteX4" fmla="*/ 0 w 5198011"/>
              <a:gd name="connsiteY4" fmla="*/ 3957242 h 3957242"/>
              <a:gd name="connsiteX5" fmla="*/ 0 w 5198011"/>
              <a:gd name="connsiteY5" fmla="*/ 647700 h 3957242"/>
              <a:gd name="connsiteX6" fmla="*/ 122698 w 5198011"/>
              <a:gd name="connsiteY6" fmla="*/ 555948 h 3957242"/>
              <a:gd name="connsiteX7" fmla="*/ 1942747 w 5198011"/>
              <a:gd name="connsiteY7" fmla="*/ 0 h 3957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8011" h="3957242">
                <a:moveTo>
                  <a:pt x="1942747" y="0"/>
                </a:moveTo>
                <a:cubicBezTo>
                  <a:pt x="3740580" y="0"/>
                  <a:pt x="5198011" y="1457431"/>
                  <a:pt x="5198011" y="3255264"/>
                </a:cubicBezTo>
                <a:cubicBezTo>
                  <a:pt x="5198011" y="3479993"/>
                  <a:pt x="5175239" y="3699404"/>
                  <a:pt x="5131876" y="3911314"/>
                </a:cubicBezTo>
                <a:lnTo>
                  <a:pt x="5120066" y="3957242"/>
                </a:lnTo>
                <a:lnTo>
                  <a:pt x="0" y="3957242"/>
                </a:lnTo>
                <a:lnTo>
                  <a:pt x="0" y="647700"/>
                </a:lnTo>
                <a:lnTo>
                  <a:pt x="122698" y="555948"/>
                </a:lnTo>
                <a:cubicBezTo>
                  <a:pt x="642241" y="204951"/>
                  <a:pt x="1268560" y="0"/>
                  <a:pt x="1942747"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6" descr="A picture containing text&#10;&#10;Description automatically generated">
            <a:extLst>
              <a:ext uri="{FF2B5EF4-FFF2-40B4-BE49-F238E27FC236}">
                <a16:creationId xmlns:a16="http://schemas.microsoft.com/office/drawing/2014/main" id="{F5112244-A5D7-7222-5DE3-007D5A4AF003}"/>
              </a:ext>
            </a:extLst>
          </p:cNvPr>
          <p:cNvPicPr>
            <a:picLocks noChangeAspect="1"/>
          </p:cNvPicPr>
          <p:nvPr/>
        </p:nvPicPr>
        <p:blipFill rotWithShape="1">
          <a:blip r:embed="rId3"/>
          <a:srcRect l="18604" r="11387" b="2"/>
          <a:stretch/>
        </p:blipFill>
        <p:spPr>
          <a:xfrm>
            <a:off x="7190587" y="3124784"/>
            <a:ext cx="5001415" cy="3733214"/>
          </a:xfrm>
          <a:custGeom>
            <a:avLst/>
            <a:gdLst/>
            <a:ahLst/>
            <a:cxnLst/>
            <a:rect l="l" t="t" r="r" b="b"/>
            <a:pathLst>
              <a:path w="5001415" h="3733214">
                <a:moveTo>
                  <a:pt x="3044952" y="0"/>
                </a:moveTo>
                <a:cubicBezTo>
                  <a:pt x="3780687" y="0"/>
                  <a:pt x="4455477" y="260939"/>
                  <a:pt x="4981824" y="695319"/>
                </a:cubicBezTo>
                <a:lnTo>
                  <a:pt x="5001415" y="713124"/>
                </a:lnTo>
                <a:lnTo>
                  <a:pt x="5001415" y="3733214"/>
                </a:lnTo>
                <a:lnTo>
                  <a:pt x="81043" y="3733214"/>
                </a:lnTo>
                <a:lnTo>
                  <a:pt x="61862" y="3658617"/>
                </a:lnTo>
                <a:cubicBezTo>
                  <a:pt x="21301" y="3460397"/>
                  <a:pt x="0" y="3255162"/>
                  <a:pt x="0" y="3044952"/>
                </a:cubicBezTo>
                <a:cubicBezTo>
                  <a:pt x="0" y="1363271"/>
                  <a:pt x="1363271" y="0"/>
                  <a:pt x="3044952" y="0"/>
                </a:cubicBezTo>
                <a:close/>
              </a:path>
            </a:pathLst>
          </a:custGeom>
        </p:spPr>
      </p:pic>
      <p:sp>
        <p:nvSpPr>
          <p:cNvPr id="4" name="TextBox 3">
            <a:extLst>
              <a:ext uri="{FF2B5EF4-FFF2-40B4-BE49-F238E27FC236}">
                <a16:creationId xmlns:a16="http://schemas.microsoft.com/office/drawing/2014/main" id="{37699CB6-8B81-2D3C-97D4-832E138F915B}"/>
              </a:ext>
            </a:extLst>
          </p:cNvPr>
          <p:cNvSpPr txBox="1"/>
          <p:nvPr/>
        </p:nvSpPr>
        <p:spPr>
          <a:xfrm>
            <a:off x="5664201" y="4766267"/>
            <a:ext cx="5692774" cy="1077411"/>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indent="-228600">
              <a:lnSpc>
                <a:spcPct val="90000"/>
              </a:lnSpc>
              <a:spcAft>
                <a:spcPts val="600"/>
              </a:spcAft>
              <a:buFont typeface="Arial" panose="020B0604020202020204" pitchFamily="34" charset="0"/>
              <a:buChar char="•"/>
            </a:pPr>
            <a:endParaRPr lang="en-US" sz="600" b="1" noProof="1">
              <a:solidFill>
                <a:schemeClr val="bg1">
                  <a:alpha val="80000"/>
                </a:schemeClr>
              </a:solidFill>
              <a:ea typeface="Calibri"/>
              <a:cs typeface="Calibri"/>
            </a:endParaRPr>
          </a:p>
        </p:txBody>
      </p:sp>
    </p:spTree>
    <p:extLst>
      <p:ext uri="{BB962C8B-B14F-4D97-AF65-F5344CB8AC3E}">
        <p14:creationId xmlns:p14="http://schemas.microsoft.com/office/powerpoint/2010/main" val="325834252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 name="Rectangle 62">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10" descr="Map&#10;&#10;Description automatically generated">
            <a:extLst>
              <a:ext uri="{FF2B5EF4-FFF2-40B4-BE49-F238E27FC236}">
                <a16:creationId xmlns:a16="http://schemas.microsoft.com/office/drawing/2014/main" id="{8FAEC73D-11B5-A978-C3F7-3F9A00FC1CCA}"/>
              </a:ext>
            </a:extLst>
          </p:cNvPr>
          <p:cNvPicPr>
            <a:picLocks noChangeAspect="1"/>
          </p:cNvPicPr>
          <p:nvPr/>
        </p:nvPicPr>
        <p:blipFill rotWithShape="1">
          <a:blip r:embed="rId2">
            <a:alphaModFix amt="35000"/>
          </a:blip>
          <a:srcRect t="17462" b="11109"/>
          <a:stretch/>
        </p:blipFill>
        <p:spPr>
          <a:xfrm>
            <a:off x="20" y="1"/>
            <a:ext cx="12191980" cy="6857999"/>
          </a:xfrm>
          <a:prstGeom prst="rect">
            <a:avLst/>
          </a:prstGeom>
        </p:spPr>
      </p:pic>
      <p:sp>
        <p:nvSpPr>
          <p:cNvPr id="6" name="TextBox 5">
            <a:extLst>
              <a:ext uri="{FF2B5EF4-FFF2-40B4-BE49-F238E27FC236}">
                <a16:creationId xmlns:a16="http://schemas.microsoft.com/office/drawing/2014/main" id="{A9C953C6-E510-CEB1-42A1-69DF4DA63EAB}"/>
              </a:ext>
            </a:extLst>
          </p:cNvPr>
          <p:cNvSpPr txBox="1"/>
          <p:nvPr/>
        </p:nvSpPr>
        <p:spPr>
          <a:xfrm>
            <a:off x="429323" y="433960"/>
            <a:ext cx="6993067" cy="869813"/>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fontScale="70000" lnSpcReduction="20000"/>
          </a:bodyPr>
          <a:lstStyle/>
          <a:p>
            <a:pPr>
              <a:lnSpc>
                <a:spcPct val="90000"/>
              </a:lnSpc>
              <a:spcBef>
                <a:spcPct val="0"/>
              </a:spcBef>
              <a:spcAft>
                <a:spcPts val="600"/>
              </a:spcAft>
            </a:pPr>
            <a:r>
              <a:rPr lang="en-US" sz="4000" dirty="0">
                <a:solidFill>
                  <a:srgbClr val="FFFFFF"/>
                </a:solidFill>
                <a:latin typeface="+mj-lt"/>
                <a:ea typeface="+mj-ea"/>
                <a:cs typeface="+mj-cs"/>
              </a:rPr>
              <a:t> </a:t>
            </a:r>
            <a:r>
              <a:rPr lang="en-US" sz="4400" dirty="0">
                <a:solidFill>
                  <a:srgbClr val="FFFFFF"/>
                </a:solidFill>
                <a:latin typeface="Arial Narrow"/>
                <a:ea typeface="+mj-ea"/>
                <a:cs typeface="+mj-cs"/>
              </a:rPr>
              <a:t> </a:t>
            </a:r>
            <a:r>
              <a:rPr lang="en-US" sz="4400" b="1" dirty="0">
                <a:solidFill>
                  <a:srgbClr val="FF0000"/>
                </a:solidFill>
                <a:latin typeface="Arial Narrow"/>
                <a:ea typeface="+mj-ea"/>
                <a:cs typeface="+mj-cs"/>
              </a:rPr>
              <a:t> I ROZBIÓR POLSKI</a:t>
            </a:r>
            <a:r>
              <a:rPr lang="en-US" sz="4000" dirty="0">
                <a:solidFill>
                  <a:srgbClr val="FF0000"/>
                </a:solidFill>
                <a:latin typeface="+mj-lt"/>
                <a:ea typeface="+mj-ea"/>
                <a:cs typeface="+mj-cs"/>
              </a:rPr>
              <a:t>​</a:t>
            </a:r>
            <a:endParaRPr lang="en-US">
              <a:solidFill>
                <a:srgbClr val="FF0000"/>
              </a:solidFill>
              <a:ea typeface="+mj-ea"/>
              <a:cs typeface="Calibri" panose="020F0502020204030204"/>
            </a:endParaRPr>
          </a:p>
          <a:p>
            <a:pPr algn="r">
              <a:lnSpc>
                <a:spcPct val="90000"/>
              </a:lnSpc>
              <a:spcBef>
                <a:spcPct val="0"/>
              </a:spcBef>
              <a:spcAft>
                <a:spcPts val="600"/>
              </a:spcAft>
            </a:pPr>
            <a:r>
              <a:rPr lang="en-US" sz="4000" b="1" dirty="0">
                <a:solidFill>
                  <a:srgbClr val="FFFFFF"/>
                </a:solidFill>
                <a:latin typeface="+mj-lt"/>
                <a:ea typeface="+mj-ea"/>
                <a:cs typeface="+mj-cs"/>
              </a:rPr>
              <a:t>                                       </a:t>
            </a:r>
            <a:endParaRPr lang="en-US" sz="4000" b="1" dirty="0">
              <a:solidFill>
                <a:srgbClr val="FFFFFF"/>
              </a:solidFill>
              <a:latin typeface="+mj-lt"/>
              <a:ea typeface="+mj-ea"/>
              <a:cs typeface="Calibri Light"/>
            </a:endParaRPr>
          </a:p>
        </p:txBody>
      </p:sp>
      <p:cxnSp>
        <p:nvCxnSpPr>
          <p:cNvPr id="65" name="Straight Connector 64">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1A18E53-FF25-41D8-9420-CE82179867C4}"/>
              </a:ext>
            </a:extLst>
          </p:cNvPr>
          <p:cNvSpPr>
            <a:spLocks noGrp="1"/>
          </p:cNvSpPr>
          <p:nvPr>
            <p:ph idx="4294967295"/>
          </p:nvPr>
        </p:nvSpPr>
        <p:spPr>
          <a:xfrm>
            <a:off x="5192550" y="1363227"/>
            <a:ext cx="6841221" cy="4726276"/>
          </a:xfrm>
        </p:spPr>
        <p:txBody>
          <a:bodyPr vert="horz" lIns="91440" tIns="45720" rIns="91440" bIns="45720" rtlCol="0" anchor="ctr">
            <a:normAutofit/>
          </a:bodyPr>
          <a:lstStyle/>
          <a:p>
            <a:pPr marL="0"/>
            <a:r>
              <a:rPr lang="pl-PL" sz="2200" b="1" i="1" noProof="1">
                <a:solidFill>
                  <a:srgbClr val="FFFFFF"/>
                </a:solidFill>
                <a:latin typeface="Calibri"/>
                <a:cs typeface="Calibri Light"/>
              </a:rPr>
              <a:t>5 sierpnia 1772 roku trzej nasi sąsiedzi dokonują I rozbioru Polski.</a:t>
            </a:r>
          </a:p>
          <a:p>
            <a:pPr marL="0"/>
            <a:r>
              <a:rPr lang="pl-PL" sz="2200" b="1" i="1" noProof="1">
                <a:solidFill>
                  <a:srgbClr val="FFFFFF"/>
                </a:solidFill>
                <a:latin typeface="Calibri"/>
                <a:cs typeface="Calibri Light"/>
              </a:rPr>
              <a:t>Rosja odbiera Polakom część Białorusi, aż po Dźwinę i górny Dniepr oraz Inflanty Polskie.</a:t>
            </a:r>
          </a:p>
          <a:p>
            <a:pPr marL="0"/>
            <a:r>
              <a:rPr lang="pl-PL" sz="2200" b="1" i="1" noProof="1">
                <a:solidFill>
                  <a:srgbClr val="FFFFFF"/>
                </a:solidFill>
                <a:latin typeface="Calibri"/>
                <a:cs typeface="Calibri Light"/>
              </a:rPr>
              <a:t>Prusy zabierają Warmię, Pomorze Gdańskie (bez Gdańska i Torunia) oraz tereny położone nad Notecią (północna część Wielkopolski i Kujaw).</a:t>
            </a:r>
          </a:p>
          <a:p>
            <a:pPr marL="0"/>
            <a:r>
              <a:rPr lang="pl-PL" sz="2200" b="1" i="1" noProof="1">
                <a:solidFill>
                  <a:srgbClr val="FFFFFF"/>
                </a:solidFill>
                <a:latin typeface="Calibri"/>
                <a:cs typeface="Calibri Light"/>
              </a:rPr>
              <a:t>Austria zajmuje południową Małopolskę aż po górną Wisłę i San (bez Krakowa) oraz Podole, czyli zachodnią część Ukrainy.      </a:t>
            </a:r>
          </a:p>
        </p:txBody>
      </p:sp>
    </p:spTree>
    <p:extLst>
      <p:ext uri="{BB962C8B-B14F-4D97-AF65-F5344CB8AC3E}">
        <p14:creationId xmlns:p14="http://schemas.microsoft.com/office/powerpoint/2010/main" val="37821562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50</Slides>
  <Notes>0</Notes>
  <HiddenSlides>0</HiddenSlides>
  <ScaleCrop>false</ScaleCrop>
  <HeadingPairs>
    <vt:vector size="4" baseType="variant">
      <vt:variant>
        <vt:lpstr>Theme</vt:lpstr>
      </vt:variant>
      <vt:variant>
        <vt:i4>1</vt:i4>
      </vt:variant>
      <vt:variant>
        <vt:lpstr>Slide Titles</vt:lpstr>
      </vt:variant>
      <vt:variant>
        <vt:i4>50</vt:i4>
      </vt:variant>
    </vt:vector>
  </HeadingPairs>
  <TitlesOfParts>
    <vt:vector size="51" baseType="lpstr">
      <vt:lpstr>office theme</vt:lpstr>
      <vt:lpstr>PowerPoint Presentation</vt:lpstr>
      <vt:lpstr>PowerPoint Presentation</vt:lpstr>
      <vt:lpstr>PowerPoint Presentation</vt:lpstr>
      <vt:lpstr> W roku 1764 nowym władcą Polski obrano stolnika litewskiego, Stanisława Poniatowskiego. Wyniesiony na tron dzięki protekcji carycy Katarzyny II, otaczał się niepewnymi ludźmi, nie stanowiącymi właściwej podpory dla króla, jego planów czy reform.</vt:lpstr>
      <vt:lpstr> Stanisław August Poniatowski, rozpoczął w 1764 zmiany ustrojowe, które zrywały z dotychczasowym systemem demokracji szlacheckiej. Szczególnie wiele kontrowersji wzbudził popierany przez protestanckie Prusy i prawosławną Rosję projekt przyznania praw politycznych innowiercom zamieszkującym  Koronę Królestwa Polskiego i Wielkie Księstwo Litewskie.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SEJM CZTEROLETNI</vt:lpstr>
      <vt:lpstr>DZIAŁACZE SEJMU CZTEROLETNIEGO</vt:lpstr>
      <vt:lpstr>SEJM CZTEROLETNI</vt:lpstr>
      <vt:lpstr>STRONNICTWO KRÓLEWSKIE</vt:lpstr>
      <vt:lpstr>STRONNICTWO MAGNACKIE (HETMAŃSKIE)</vt:lpstr>
      <vt:lpstr>STRONNICTWO PATRIOTYCZNE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1664</cp:revision>
  <dcterms:created xsi:type="dcterms:W3CDTF">2022-04-03T09:55:16Z</dcterms:created>
  <dcterms:modified xsi:type="dcterms:W3CDTF">2023-04-05T18:07:50Z</dcterms:modified>
</cp:coreProperties>
</file>