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3F1687-8D38-466B-8AD1-4D579991D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D5A2440-D879-47F5-ABD5-EA24FFFBB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BBF591-8724-4BBC-B865-13FA6617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CC2AE2-FC6F-4D31-8354-BD14758B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FBCD81-6129-4285-A1FC-0B33698D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941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E86F15-C31C-41DF-95CC-D17476B11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1E14CB-3EF8-4B2B-8EF2-EE39C4F85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ABD2FD-D985-406A-8928-D27B1017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6C72A8-C387-4E64-B801-6ACAFC7FC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899D206-EADF-45FA-9560-366C1A81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6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CC64E67-1B6E-4EB6-BBD8-14C9C7832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015E559-173F-4E87-B3D3-DB3D3CC31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6FA2B6-287E-4417-A637-E5A7BE81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9CCB71-D58A-44E7-9701-987CD38F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022E9D-9314-4525-961C-CD9EE156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15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44AA1A-7812-4FBB-ABB2-83310C63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5E7813-C3A2-4C5E-AB4C-E88824EB4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A595E-5DF2-409B-83A7-2AE476A2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6CF7CA-DC20-446B-AE51-42B4BC4C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E73984-1049-4FF0-949D-D933ECE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18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AAF18A-ED74-44B4-9952-37E4D5725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561743-58F3-418E-813A-E7D336F3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8B8AF3-696E-4564-B489-862A7AE5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949486-CB32-4515-872D-3FDB9FD8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B0D4B0-7764-4027-9BE3-B39ACBB0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2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F3E538-5FE9-4EF9-8816-62B68B151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7FD669-0E4F-4289-9502-25E187419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3DA282-3FBC-4A7A-82CF-D1D52A1A8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66B6FA-679C-4E9B-9D54-CA8A297A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CEFFBA-7B58-49D2-88C8-9ED5A1E6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4F6F493-C4A1-405E-A6DA-D16F755D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3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FAE2BE-A8B3-4B1C-BD57-7108A574D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2CD435-9215-498C-A7B3-E36C94E3B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8AAA7E-A900-4696-8819-39E57D778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0E192AE-DD7B-462B-ADE7-80A9789B1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A69E006-C74A-4E2C-B8C7-035CAEE6F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72FDC7A-2243-40B0-BE68-5EE3A05C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2BE0808-E761-4812-8FA8-1A3CB5CF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A3F2FD7-0BFA-4C15-94BE-6FF9352E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8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62662D-AE7C-4431-A742-FDEF979C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0836502-B13E-4BF3-941F-0617911D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D003B02-D445-4ED9-9DF9-516F2294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5794BEC-777A-40FD-A703-83475FFA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16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AAB8D84-F9EC-4AF9-BC95-1A81A76E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F4719DB-A2AE-4CCD-A999-0BA1360A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32BA73-C1F4-44F0-A7BF-7DE9019A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58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F25CA6-F4B5-43B0-AE88-49F4C225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5BD7FC-99EE-4DAA-8472-8895BAA81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A8D00EF-6366-414D-A06B-329221DCE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9ECDF4D-6181-49EC-83F0-77302C89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A1E37D4-6638-44AA-A875-629B1B2E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158CC18-1D1D-4FFD-A10D-C6FFD134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2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27BF6D-939B-4BD7-BEAF-331E9C9FD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25F236F-CC9F-4A7E-83D8-90BE359C2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1D2F69E-6B1E-4837-9527-A9FD8FD42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82E325-E9A8-443B-B09A-BAC999D1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7C40104-3F84-4083-8BB1-91A18F74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08F8DB-199C-4DA9-97C0-5EEB0B17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98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C477421-0147-4D54-945B-E90E4BB5E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0AC8D7-990F-4E59-9BE0-D5444494F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CD74DD-5435-4965-A6E5-C884DA815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8DE24-C65D-458D-BC8C-AED506C93A42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94D352-397D-45C9-881C-42C9E954E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9415F8-065A-4BD2-9DDD-ADFEC7AF9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0920-A393-4CC3-A95E-C62F615A8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312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1166E-C814-4A85-8E43-6C2085557E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9EE3D0-90C7-412A-BC2D-0F77FBCD11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63AB1F7-8DA3-46FA-860C-A94CD4B10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803" y="1298448"/>
            <a:ext cx="9622542" cy="35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1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383B21-ECD1-493B-9421-80145BA8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232" y="1350137"/>
            <a:ext cx="1502664" cy="63411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AGRESJA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24E0938-4B4A-4FBF-8BA1-CAA6ED8365CA}"/>
              </a:ext>
            </a:extLst>
          </p:cNvPr>
          <p:cNvSpPr txBox="1"/>
          <p:nvPr/>
        </p:nvSpPr>
        <p:spPr>
          <a:xfrm>
            <a:off x="4732020" y="1350137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PRZEMOC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7821F73-16A0-4EC6-86A1-C8F6D5ECDFE5}"/>
              </a:ext>
            </a:extLst>
          </p:cNvPr>
          <p:cNvSpPr txBox="1"/>
          <p:nvPr/>
        </p:nvSpPr>
        <p:spPr>
          <a:xfrm>
            <a:off x="8375904" y="1350137"/>
            <a:ext cx="318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DRĘCZENIE SZKOLNE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1599AC-7B70-4C5A-A66B-CB74305C0582}"/>
              </a:ext>
            </a:extLst>
          </p:cNvPr>
          <p:cNvSpPr txBox="1"/>
          <p:nvPr/>
        </p:nvSpPr>
        <p:spPr>
          <a:xfrm>
            <a:off x="374905" y="2228671"/>
            <a:ext cx="3081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to zachowanie, którego celem jest zadanie cierpienia innej osobie, która stara się go uniknąć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2BD1E6D-75D2-4B0E-B377-D9B98E0F7D1E}"/>
              </a:ext>
            </a:extLst>
          </p:cNvPr>
          <p:cNvSpPr txBox="1"/>
          <p:nvPr/>
        </p:nvSpPr>
        <p:spPr>
          <a:xfrm>
            <a:off x="3925062" y="2228671"/>
            <a:ext cx="3557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o zachowanie, w którym strona agresywna wykorzystuje swoją przewagę nad ofiarą,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8433D9B-15CA-4BC4-AED4-419F7C8C9395}"/>
              </a:ext>
            </a:extLst>
          </p:cNvPr>
          <p:cNvSpPr txBox="1"/>
          <p:nvPr/>
        </p:nvSpPr>
        <p:spPr>
          <a:xfrm>
            <a:off x="8287511" y="2228671"/>
            <a:ext cx="3529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(ang. </a:t>
            </a:r>
            <a:r>
              <a:rPr lang="pl-PL" dirty="0" err="1"/>
              <a:t>bullying</a:t>
            </a:r>
            <a:r>
              <a:rPr lang="pl-PL" dirty="0"/>
              <a:t>) – to typ </a:t>
            </a:r>
            <a:r>
              <a:rPr lang="pl-PL" dirty="0" err="1"/>
              <a:t>zachowań</a:t>
            </a:r>
            <a:r>
              <a:rPr lang="pl-PL" dirty="0"/>
              <a:t> agresywnych, z </a:t>
            </a:r>
            <a:r>
              <a:rPr lang="pl-PL" dirty="0" err="1"/>
              <a:t>któ</a:t>
            </a:r>
            <a:r>
              <a:rPr lang="pl-PL" dirty="0"/>
              <a:t>-rym mamy do czynienia, gdy jeden uczeń lub grupa uczniów wielokrotnie atakuje relatywnie słabszą osobę, upokarza ją lub wyklucza z grupy</a:t>
            </a:r>
          </a:p>
        </p:txBody>
      </p:sp>
    </p:spTree>
    <p:extLst>
      <p:ext uri="{BB962C8B-B14F-4D97-AF65-F5344CB8AC3E}">
        <p14:creationId xmlns:p14="http://schemas.microsoft.com/office/powerpoint/2010/main" val="379002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D84CFF-9160-4C8F-9EC4-FCC68E9D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OPISZ, CZYM JEST…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CDBB38-DA37-4E78-B5F5-DBE8AFF93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740" y="1956207"/>
            <a:ext cx="3061138" cy="630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>
                <a:highlight>
                  <a:srgbClr val="FFFF00"/>
                </a:highlight>
              </a:rPr>
              <a:t>AGRESJA FIZYCZNA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017B163-FAD2-47D8-882C-4BDC383C709D}"/>
              </a:ext>
            </a:extLst>
          </p:cNvPr>
          <p:cNvSpPr txBox="1"/>
          <p:nvPr/>
        </p:nvSpPr>
        <p:spPr>
          <a:xfrm>
            <a:off x="1406432" y="3532857"/>
            <a:ext cx="3142912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pl-PL" sz="2800" dirty="0"/>
              <a:t>AGRESJA</a:t>
            </a:r>
            <a:r>
              <a:rPr lang="pl-PL" dirty="0"/>
              <a:t> </a:t>
            </a:r>
            <a:r>
              <a:rPr lang="pl-PL" sz="2800" dirty="0"/>
              <a:t>RELACYJNA</a:t>
            </a:r>
            <a:endParaRPr lang="pl-PL" sz="24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0C0FA1C-1EE8-4221-82F0-858A9D544466}"/>
              </a:ext>
            </a:extLst>
          </p:cNvPr>
          <p:cNvSpPr txBox="1"/>
          <p:nvPr/>
        </p:nvSpPr>
        <p:spPr>
          <a:xfrm>
            <a:off x="7177878" y="2851919"/>
            <a:ext cx="3196901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l-PL" sz="2800" dirty="0"/>
              <a:t>AGRESJA</a:t>
            </a:r>
            <a:r>
              <a:rPr lang="pl-PL" dirty="0"/>
              <a:t> </a:t>
            </a:r>
            <a:r>
              <a:rPr lang="pl-PL" sz="2800" dirty="0"/>
              <a:t>WERBALNA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3BDB787-2BDB-4051-9A33-ABC44B4F09F7}"/>
              </a:ext>
            </a:extLst>
          </p:cNvPr>
          <p:cNvSpPr txBox="1"/>
          <p:nvPr/>
        </p:nvSpPr>
        <p:spPr>
          <a:xfrm>
            <a:off x="6512015" y="4536371"/>
            <a:ext cx="343844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l-PL" sz="2800" dirty="0"/>
              <a:t>AGRESJA</a:t>
            </a:r>
            <a:r>
              <a:rPr lang="pl-PL" dirty="0"/>
              <a:t> </a:t>
            </a:r>
            <a:r>
              <a:rPr lang="pl-PL" sz="2800" dirty="0"/>
              <a:t>MATERIALNA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3627FB6-2CA7-4FBA-AA90-2732E9AE9638}"/>
              </a:ext>
            </a:extLst>
          </p:cNvPr>
          <p:cNvSpPr txBox="1"/>
          <p:nvPr/>
        </p:nvSpPr>
        <p:spPr>
          <a:xfrm>
            <a:off x="838200" y="5267304"/>
            <a:ext cx="404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highlight>
                  <a:srgbClr val="FF00FF"/>
                </a:highlight>
              </a:rPr>
              <a:t>AGRESJA</a:t>
            </a:r>
            <a:r>
              <a:rPr lang="pl-PL" dirty="0">
                <a:highlight>
                  <a:srgbClr val="FF00FF"/>
                </a:highlight>
              </a:rPr>
              <a:t> </a:t>
            </a:r>
            <a:r>
              <a:rPr lang="pl-PL" sz="2800" dirty="0">
                <a:highlight>
                  <a:srgbClr val="FF00FF"/>
                </a:highlight>
              </a:rPr>
              <a:t>ELEKTRONICZNA</a:t>
            </a:r>
            <a:endParaRPr lang="pl-PL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9515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A295AA-81E4-41B7-8893-9533078E4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ĆWICZENIE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A2EE8DF-AEB4-423E-9DC1-3857D8AD11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619" y="2416154"/>
            <a:ext cx="12036526" cy="202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9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C56D0290-0C34-42E5-9620-500D4A61B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64670"/>
            <a:ext cx="10515600" cy="61708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D60EC14C-1805-4BDB-AE54-358D907B1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304" y="1187669"/>
            <a:ext cx="8243125" cy="535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1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776DE7C-94B4-4749-8DC1-44D21CBBA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80533"/>
            <a:ext cx="10688826" cy="68550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2DA4ABF-CB8D-4EF6-A1A1-6B8571AC3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038" y="1787832"/>
            <a:ext cx="9923797" cy="426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06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84</Words>
  <Application>Microsoft Office PowerPoint</Application>
  <PresentationFormat>Panoramiczny</PresentationFormat>
  <Paragraphs>13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OPISZ, CZYM JEST…</vt:lpstr>
      <vt:lpstr>ĆWICZENIE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Obuchowicz</dc:creator>
  <cp:lastModifiedBy>Katarzyna Obuchowicz</cp:lastModifiedBy>
  <cp:revision>3</cp:revision>
  <dcterms:created xsi:type="dcterms:W3CDTF">2023-09-22T08:10:57Z</dcterms:created>
  <dcterms:modified xsi:type="dcterms:W3CDTF">2023-09-22T08:31:02Z</dcterms:modified>
</cp:coreProperties>
</file>