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6" r:id="rId5"/>
    <p:sldId id="258" r:id="rId6"/>
    <p:sldId id="261" r:id="rId7"/>
    <p:sldId id="264" r:id="rId8"/>
    <p:sldId id="267" r:id="rId9"/>
    <p:sldId id="265" r:id="rId10"/>
    <p:sldId id="259" r:id="rId11"/>
    <p:sldId id="263" r:id="rId12"/>
    <p:sldId id="262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F6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6BCC-62EE-40DA-AC04-6A660744DE5A}" type="datetimeFigureOut">
              <a:rPr lang="sk-SK" smtClean="0"/>
              <a:pPr/>
              <a:t>12. 11. 2009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F05C-5D60-4DAB-AFEA-C905177584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6BCC-62EE-40DA-AC04-6A660744DE5A}" type="datetimeFigureOut">
              <a:rPr lang="sk-SK" smtClean="0"/>
              <a:pPr/>
              <a:t>12. 11. 2009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F05C-5D60-4DAB-AFEA-C905177584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6BCC-62EE-40DA-AC04-6A660744DE5A}" type="datetimeFigureOut">
              <a:rPr lang="sk-SK" smtClean="0"/>
              <a:pPr/>
              <a:t>12. 11. 2009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F05C-5D60-4DAB-AFEA-C905177584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6BCC-62EE-40DA-AC04-6A660744DE5A}" type="datetimeFigureOut">
              <a:rPr lang="sk-SK" smtClean="0"/>
              <a:pPr/>
              <a:t>12. 11. 2009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F05C-5D60-4DAB-AFEA-C905177584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6BCC-62EE-40DA-AC04-6A660744DE5A}" type="datetimeFigureOut">
              <a:rPr lang="sk-SK" smtClean="0"/>
              <a:pPr/>
              <a:t>12. 11. 2009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F05C-5D60-4DAB-AFEA-C905177584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6BCC-62EE-40DA-AC04-6A660744DE5A}" type="datetimeFigureOut">
              <a:rPr lang="sk-SK" smtClean="0"/>
              <a:pPr/>
              <a:t>12. 11. 2009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F05C-5D60-4DAB-AFEA-C905177584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6BCC-62EE-40DA-AC04-6A660744DE5A}" type="datetimeFigureOut">
              <a:rPr lang="sk-SK" smtClean="0"/>
              <a:pPr/>
              <a:t>12. 11. 2009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F05C-5D60-4DAB-AFEA-C905177584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6BCC-62EE-40DA-AC04-6A660744DE5A}" type="datetimeFigureOut">
              <a:rPr lang="sk-SK" smtClean="0"/>
              <a:pPr/>
              <a:t>12. 11. 2009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F05C-5D60-4DAB-AFEA-C905177584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6BCC-62EE-40DA-AC04-6A660744DE5A}" type="datetimeFigureOut">
              <a:rPr lang="sk-SK" smtClean="0"/>
              <a:pPr/>
              <a:t>12. 11. 2009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F05C-5D60-4DAB-AFEA-C905177584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6BCC-62EE-40DA-AC04-6A660744DE5A}" type="datetimeFigureOut">
              <a:rPr lang="sk-SK" smtClean="0"/>
              <a:pPr/>
              <a:t>12. 11. 2009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F05C-5D60-4DAB-AFEA-C905177584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6BCC-62EE-40DA-AC04-6A660744DE5A}" type="datetimeFigureOut">
              <a:rPr lang="sk-SK" smtClean="0"/>
              <a:pPr/>
              <a:t>12. 11. 2009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F05C-5D60-4DAB-AFEA-C905177584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6BCC-62EE-40DA-AC04-6A660744DE5A}" type="datetimeFigureOut">
              <a:rPr lang="sk-SK" smtClean="0"/>
              <a:pPr/>
              <a:t>12. 11. 2009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AF05C-5D60-4DAB-AFEA-C9051775841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ela\Desktop\normal_dub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3714752"/>
            <a:ext cx="7772400" cy="1470025"/>
          </a:xfrm>
        </p:spPr>
        <p:txBody>
          <a:bodyPr>
            <a:normAutofit/>
          </a:bodyPr>
          <a:lstStyle/>
          <a:p>
            <a:r>
              <a:rPr lang="sk-SK" sz="5000" b="1" dirty="0" smtClean="0">
                <a:solidFill>
                  <a:srgbClr val="81F616"/>
                </a:solidFill>
              </a:rPr>
              <a:t>Lesné huby a lišajníky</a:t>
            </a:r>
            <a:endParaRPr lang="sk-SK" sz="5000" b="1" dirty="0">
              <a:solidFill>
                <a:srgbClr val="81F616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>
                <a:solidFill>
                  <a:srgbClr val="FF0000"/>
                </a:solidFill>
              </a:rPr>
              <a:t>Lišajníky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dirty="0"/>
              <a:t>t</a:t>
            </a:r>
            <a:r>
              <a:rPr lang="sk-SK" dirty="0" smtClean="0"/>
              <a:t>elo tvoria dva organizmy – huba a riasa, v riase prebieha fotosyntéza a huba poskytuje vodu</a:t>
            </a:r>
          </a:p>
          <a:p>
            <a:pPr algn="just"/>
            <a:r>
              <a:rPr lang="sk-SK" b="1" dirty="0">
                <a:solidFill>
                  <a:srgbClr val="FF0000"/>
                </a:solidFill>
              </a:rPr>
              <a:t>l</a:t>
            </a:r>
            <a:r>
              <a:rPr lang="sk-SK" b="1" dirty="0" smtClean="0">
                <a:solidFill>
                  <a:srgbClr val="FF0000"/>
                </a:solidFill>
              </a:rPr>
              <a:t>išajník = huba + riasa</a:t>
            </a:r>
            <a:endParaRPr lang="sk-SK" i="1" dirty="0" smtClean="0"/>
          </a:p>
          <a:p>
            <a:pPr algn="just"/>
            <a:r>
              <a:rPr lang="sk-SK" dirty="0" smtClean="0"/>
              <a:t>Význam: potrava, liečivé účinky, citlivé na znečistenie ovzdušia, tvorba pôdy</a:t>
            </a:r>
          </a:p>
          <a:p>
            <a:pPr algn="just"/>
            <a:r>
              <a:rPr lang="sk-SK" dirty="0" err="1">
                <a:solidFill>
                  <a:srgbClr val="FF0000"/>
                </a:solidFill>
              </a:rPr>
              <a:t>z</a:t>
            </a:r>
            <a:r>
              <a:rPr lang="sk-SK" dirty="0" err="1" smtClean="0">
                <a:solidFill>
                  <a:srgbClr val="FF0000"/>
                </a:solidFill>
              </a:rPr>
              <a:t>emepisník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mapovitý</a:t>
            </a:r>
            <a:r>
              <a:rPr lang="sk-SK" dirty="0" smtClean="0">
                <a:solidFill>
                  <a:srgbClr val="FF0000"/>
                </a:solidFill>
              </a:rPr>
              <a:t>, </a:t>
            </a:r>
            <a:r>
              <a:rPr lang="sk-SK" dirty="0" err="1" smtClean="0">
                <a:solidFill>
                  <a:srgbClr val="FF0000"/>
                </a:solidFill>
              </a:rPr>
              <a:t>diskovka</a:t>
            </a:r>
            <a:r>
              <a:rPr lang="sk-SK" dirty="0" smtClean="0">
                <a:solidFill>
                  <a:srgbClr val="FF0000"/>
                </a:solidFill>
              </a:rPr>
              <a:t> bublinatá</a:t>
            </a:r>
            <a:endParaRPr lang="sk-SK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Lišajníky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 smtClean="0"/>
              <a:t>Zemepisník</a:t>
            </a:r>
            <a:r>
              <a:rPr lang="sk-SK" dirty="0" smtClean="0"/>
              <a:t> </a:t>
            </a:r>
            <a:r>
              <a:rPr lang="sk-SK" dirty="0" err="1" smtClean="0"/>
              <a:t>mapovitý</a:t>
            </a:r>
            <a:endParaRPr lang="sk-SK" dirty="0"/>
          </a:p>
        </p:txBody>
      </p:sp>
      <p:pic>
        <p:nvPicPr>
          <p:cNvPr id="7" name="Zástupný symbol obsahu 6" descr="zemepisní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38286" y="2428868"/>
            <a:ext cx="4259102" cy="3274971"/>
          </a:xfrm>
        </p:spPr>
      </p:pic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sk-SK" dirty="0" err="1" smtClean="0"/>
              <a:t>Diskovka</a:t>
            </a:r>
            <a:r>
              <a:rPr lang="sk-SK" dirty="0" smtClean="0"/>
              <a:t> bublinatá</a:t>
            </a:r>
            <a:endParaRPr lang="sk-SK" dirty="0"/>
          </a:p>
        </p:txBody>
      </p:sp>
      <p:pic>
        <p:nvPicPr>
          <p:cNvPr id="8" name="Zástupný symbol obsahu 7" descr="diskovk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0358" y="2500306"/>
            <a:ext cx="3894188" cy="328614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</a:t>
            </a:r>
            <a:r>
              <a:rPr lang="sk-SK" dirty="0" smtClean="0"/>
              <a:t>išajníky</a:t>
            </a:r>
            <a:endParaRPr lang="sk-SK" dirty="0"/>
          </a:p>
        </p:txBody>
      </p:sp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 smtClean="0"/>
              <a:t>Diskovník</a:t>
            </a:r>
            <a:r>
              <a:rPr lang="sk-SK" dirty="0" smtClean="0"/>
              <a:t> múrový</a:t>
            </a:r>
            <a:endParaRPr lang="sk-SK" dirty="0"/>
          </a:p>
        </p:txBody>
      </p:sp>
      <p:pic>
        <p:nvPicPr>
          <p:cNvPr id="7" name="Zástupný symbol obsahu 6" descr="diskovni murov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09635"/>
            <a:ext cx="4040188" cy="3281767"/>
          </a:xfrm>
        </p:spPr>
      </p:pic>
      <p:sp>
        <p:nvSpPr>
          <p:cNvPr id="10" name="Zástupný symbol textu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sk-SK" dirty="0" err="1" smtClean="0"/>
              <a:t>Dutohlávka</a:t>
            </a:r>
            <a:r>
              <a:rPr lang="sk-SK" dirty="0" smtClean="0"/>
              <a:t> sobia</a:t>
            </a:r>
            <a:endParaRPr lang="sk-SK" dirty="0"/>
          </a:p>
        </p:txBody>
      </p:sp>
      <p:pic>
        <p:nvPicPr>
          <p:cNvPr id="8" name="Zástupný symbol obsahu 7" descr="dutohlávka sobi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24743" y="2500306"/>
            <a:ext cx="4376413" cy="328614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>
                <a:solidFill>
                  <a:srgbClr val="FF0000"/>
                </a:solidFill>
              </a:rPr>
              <a:t>Huby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k-SK" dirty="0" smtClean="0"/>
              <a:t>telo huby tvorí:</a:t>
            </a:r>
          </a:p>
          <a:p>
            <a:pPr lvl="1" algn="just"/>
            <a:r>
              <a:rPr lang="sk-SK" b="1" dirty="0" smtClean="0">
                <a:solidFill>
                  <a:srgbClr val="FF0000"/>
                </a:solidFill>
              </a:rPr>
              <a:t>podhubie</a:t>
            </a:r>
            <a:r>
              <a:rPr lang="sk-SK" b="1" dirty="0" smtClean="0"/>
              <a:t>  - </a:t>
            </a:r>
            <a:r>
              <a:rPr lang="sk-SK" dirty="0" smtClean="0"/>
              <a:t>„korene“ </a:t>
            </a:r>
          </a:p>
          <a:p>
            <a:pPr lvl="1" algn="just"/>
            <a:r>
              <a:rPr lang="sk-SK" b="1" dirty="0">
                <a:solidFill>
                  <a:srgbClr val="FF0000"/>
                </a:solidFill>
              </a:rPr>
              <a:t>p</a:t>
            </a:r>
            <a:r>
              <a:rPr lang="sk-SK" b="1" dirty="0" smtClean="0">
                <a:solidFill>
                  <a:srgbClr val="FF0000"/>
                </a:solidFill>
              </a:rPr>
              <a:t>lodnica</a:t>
            </a:r>
            <a:r>
              <a:rPr lang="sk-SK" dirty="0" smtClean="0"/>
              <a:t>, ktorá sa skladá z </a:t>
            </a:r>
            <a:r>
              <a:rPr lang="sk-SK" b="1" dirty="0" smtClean="0">
                <a:solidFill>
                  <a:srgbClr val="FF0000"/>
                </a:solidFill>
              </a:rPr>
              <a:t>hlúbika a klobúka</a:t>
            </a:r>
          </a:p>
          <a:p>
            <a:pPr algn="just"/>
            <a:r>
              <a:rPr lang="sk-SK" dirty="0">
                <a:hlinkClick r:id="rId2" action="ppaction://hlinksldjump"/>
              </a:rPr>
              <a:t>k</a:t>
            </a:r>
            <a:r>
              <a:rPr lang="sk-SK" dirty="0" smtClean="0">
                <a:hlinkClick r:id="rId2" action="ppaction://hlinksldjump"/>
              </a:rPr>
              <a:t>lobúk</a:t>
            </a:r>
            <a:r>
              <a:rPr lang="sk-SK" dirty="0" smtClean="0"/>
              <a:t> má na spodku </a:t>
            </a:r>
            <a:r>
              <a:rPr lang="sk-SK" b="1" dirty="0" smtClean="0">
                <a:solidFill>
                  <a:srgbClr val="FF0000"/>
                </a:solidFill>
              </a:rPr>
              <a:t>lupene</a:t>
            </a:r>
            <a:r>
              <a:rPr lang="sk-SK" dirty="0" smtClean="0"/>
              <a:t> alebo </a:t>
            </a:r>
            <a:r>
              <a:rPr lang="sk-SK" b="1" dirty="0" smtClean="0">
                <a:solidFill>
                  <a:srgbClr val="FF0000"/>
                </a:solidFill>
              </a:rPr>
              <a:t>rúrky</a:t>
            </a:r>
          </a:p>
          <a:p>
            <a:pPr algn="just"/>
            <a:r>
              <a:rPr lang="sk-SK" u="sng" dirty="0" smtClean="0"/>
              <a:t>lupene</a:t>
            </a:r>
            <a:r>
              <a:rPr lang="sk-SK" dirty="0" smtClean="0"/>
              <a:t> </a:t>
            </a:r>
            <a:r>
              <a:rPr lang="sk-SK" dirty="0" smtClean="0"/>
              <a:t>mladých húb chráni </a:t>
            </a:r>
            <a:r>
              <a:rPr lang="sk-SK" b="1" dirty="0" smtClean="0">
                <a:solidFill>
                  <a:srgbClr val="FF0000"/>
                </a:solidFill>
              </a:rPr>
              <a:t>závoj</a:t>
            </a:r>
            <a:r>
              <a:rPr lang="sk-SK" dirty="0" smtClean="0"/>
              <a:t>, kt. sa rastom trhá a ostáva ako </a:t>
            </a:r>
            <a:r>
              <a:rPr lang="sk-SK" b="1" dirty="0" smtClean="0">
                <a:solidFill>
                  <a:srgbClr val="FF0000"/>
                </a:solidFill>
              </a:rPr>
              <a:t>prsteň</a:t>
            </a:r>
          </a:p>
          <a:p>
            <a:pPr algn="just"/>
            <a:r>
              <a:rPr lang="sk-SK" dirty="0"/>
              <a:t>n</a:t>
            </a:r>
            <a:r>
              <a:rPr lang="sk-SK" dirty="0" smtClean="0"/>
              <a:t>iektoré mladé huby chráni </a:t>
            </a:r>
            <a:r>
              <a:rPr lang="sk-SK" b="1" dirty="0" smtClean="0">
                <a:solidFill>
                  <a:srgbClr val="FF0000"/>
                </a:solidFill>
              </a:rPr>
              <a:t>plachtička</a:t>
            </a:r>
            <a:r>
              <a:rPr lang="sk-SK" dirty="0" smtClean="0"/>
              <a:t>, kt. sa rastom trhá a ostáva ako </a:t>
            </a:r>
            <a:r>
              <a:rPr lang="sk-SK" b="1" dirty="0" smtClean="0">
                <a:solidFill>
                  <a:srgbClr val="FF0000"/>
                </a:solidFill>
              </a:rPr>
              <a:t>pošva</a:t>
            </a:r>
          </a:p>
          <a:p>
            <a:pPr algn="just"/>
            <a:r>
              <a:rPr lang="sk-SK" i="1" dirty="0" smtClean="0"/>
              <a:t>DÚ: nakresliť stavbu huby str. 31/obr. 66</a:t>
            </a:r>
          </a:p>
        </p:txBody>
      </p:sp>
      <p:pic>
        <p:nvPicPr>
          <p:cNvPr id="4" name="Obrázok 3" descr="imagesCAXSRYNT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62900" y="0"/>
            <a:ext cx="1181100" cy="8858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ela\Desktop\Bio_5\scan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233363"/>
            <a:ext cx="8648700" cy="63912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hlinkClick r:id="rId2" action="ppaction://hlinksldjump"/>
              </a:rPr>
              <a:t>P</a:t>
            </a:r>
            <a:r>
              <a:rPr lang="sk-SK" dirty="0" smtClean="0">
                <a:hlinkClick r:id="rId2" action="ppaction://hlinksldjump"/>
              </a:rPr>
              <a:t>lodnice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rúrky</a:t>
            </a:r>
            <a:endParaRPr lang="sk-SK" dirty="0"/>
          </a:p>
        </p:txBody>
      </p:sp>
      <p:pic>
        <p:nvPicPr>
          <p:cNvPr id="7" name="Zástupný symbol obsahu 6" descr="boletus_spadiceus_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sk-SK" dirty="0" smtClean="0"/>
              <a:t>lupene</a:t>
            </a:r>
            <a:endParaRPr lang="sk-SK" dirty="0"/>
          </a:p>
        </p:txBody>
      </p:sp>
      <p:pic>
        <p:nvPicPr>
          <p:cNvPr id="8" name="Zástupný symbol obsahu 7" descr="pavol_keselak_35473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636626"/>
            <a:ext cx="4041775" cy="3027786"/>
          </a:xfrm>
        </p:spPr>
      </p:pic>
      <p:cxnSp>
        <p:nvCxnSpPr>
          <p:cNvPr id="12" name="Rovná spojovacia šípka 11"/>
          <p:cNvCxnSpPr/>
          <p:nvPr/>
        </p:nvCxnSpPr>
        <p:spPr>
          <a:xfrm>
            <a:off x="928662" y="2143116"/>
            <a:ext cx="2214578" cy="8572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 rot="10800000" flipV="1">
            <a:off x="5786446" y="2214554"/>
            <a:ext cx="2214578" cy="10001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dirty="0" smtClean="0"/>
              <a:t>huby delíme na </a:t>
            </a:r>
            <a:r>
              <a:rPr lang="sk-SK" b="1" dirty="0" smtClean="0">
                <a:solidFill>
                  <a:srgbClr val="FF0000"/>
                </a:solidFill>
              </a:rPr>
              <a:t>jedlé, nejedlé, jedovaté </a:t>
            </a:r>
            <a:r>
              <a:rPr lang="sk-SK" dirty="0" smtClean="0"/>
              <a:t>– </a:t>
            </a:r>
            <a:r>
              <a:rPr lang="sk-SK" i="1" dirty="0" smtClean="0"/>
              <a:t>(DÚ: z učebnice roztriediť huby do týchto skupín str. 31, 32)</a:t>
            </a:r>
          </a:p>
          <a:p>
            <a:pPr algn="just"/>
            <a:r>
              <a:rPr lang="sk-SK" b="1" dirty="0" err="1" smtClean="0">
                <a:solidFill>
                  <a:srgbClr val="FF0000"/>
                </a:solidFill>
              </a:rPr>
              <a:t>symbiózia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dirty="0" smtClean="0"/>
              <a:t>– vzájomne prospešné spolužitie dvoch </a:t>
            </a:r>
            <a:r>
              <a:rPr lang="sk-SK" dirty="0" err="1" smtClean="0"/>
              <a:t>oragnizmov</a:t>
            </a:r>
            <a:r>
              <a:rPr lang="sk-SK" dirty="0" smtClean="0"/>
              <a:t> - napr. strom a hríb dubový</a:t>
            </a:r>
          </a:p>
          <a:p>
            <a:pPr algn="just"/>
            <a:r>
              <a:rPr lang="sk-SK" dirty="0" smtClean="0"/>
              <a:t>v</a:t>
            </a:r>
            <a:r>
              <a:rPr lang="sk-SK" dirty="0" smtClean="0"/>
              <a:t>ýznam húb: </a:t>
            </a:r>
            <a:r>
              <a:rPr lang="sk-SK" dirty="0" smtClean="0"/>
              <a:t>rozkladajú zvyšky organizmov, potrava</a:t>
            </a:r>
          </a:p>
          <a:p>
            <a:pPr algn="just"/>
            <a:r>
              <a:rPr lang="sk-SK" i="1" dirty="0" smtClean="0"/>
              <a:t>DÚ: prečítať zásady zberu a prvá pomoc, str.32</a:t>
            </a:r>
            <a:endParaRPr lang="sk-SK" i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Huby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Kozák osikový</a:t>
            </a:r>
            <a:endParaRPr lang="sk-SK" dirty="0"/>
          </a:p>
        </p:txBody>
      </p:sp>
      <p:pic>
        <p:nvPicPr>
          <p:cNvPr id="9" name="Zástupný symbol obsahu 8" descr="Kozak-Osikov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14348" y="2174875"/>
            <a:ext cx="2795536" cy="3951288"/>
          </a:xfrm>
        </p:spPr>
      </p:pic>
      <p:sp>
        <p:nvSpPr>
          <p:cNvPr id="7" name="Zástupný symbol textu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sk-SK" dirty="0" smtClean="0"/>
              <a:t>Hríb dubový</a:t>
            </a:r>
            <a:endParaRPr lang="sk-SK" dirty="0"/>
          </a:p>
        </p:txBody>
      </p:sp>
      <p:pic>
        <p:nvPicPr>
          <p:cNvPr id="12" name="Zástupný symbol obsahu 11" descr="normal_dubak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894124" y="2428868"/>
            <a:ext cx="4857784" cy="364333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Huby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Kuriatko jedlé</a:t>
            </a:r>
            <a:endParaRPr lang="sk-SK" dirty="0"/>
          </a:p>
        </p:txBody>
      </p:sp>
      <p:pic>
        <p:nvPicPr>
          <p:cNvPr id="7" name="Zástupný symbol obsahu 6" descr="kuriatko jedl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60787" y="2571744"/>
            <a:ext cx="4412968" cy="3143272"/>
          </a:xfrm>
        </p:spPr>
      </p:pic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sk-SK" dirty="0" smtClean="0"/>
              <a:t>Masliak obyčajný</a:t>
            </a:r>
            <a:endParaRPr lang="sk-SK" dirty="0"/>
          </a:p>
        </p:txBody>
      </p:sp>
      <p:pic>
        <p:nvPicPr>
          <p:cNvPr id="8" name="Zástupný symbol obsahu 7" descr="masliak obycajny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43933" y="2571744"/>
            <a:ext cx="4423864" cy="3143272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Huby</a:t>
            </a:r>
            <a:endParaRPr lang="sk-SK" dirty="0"/>
          </a:p>
        </p:txBody>
      </p:sp>
      <p:sp>
        <p:nvSpPr>
          <p:cNvPr id="7" name="Zástupný symbol text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Bedľa vysoká</a:t>
            </a:r>
            <a:endParaRPr lang="sk-SK" dirty="0"/>
          </a:p>
        </p:txBody>
      </p:sp>
      <p:pic>
        <p:nvPicPr>
          <p:cNvPr id="5" name="Zástupný symbol obsahu 4" descr="bedla vysoka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1472" y="2174875"/>
            <a:ext cx="2960000" cy="3951288"/>
          </a:xfrm>
        </p:spPr>
      </p:pic>
      <p:sp>
        <p:nvSpPr>
          <p:cNvPr id="8" name="Zástupný symbol textu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sk-SK" dirty="0" smtClean="0"/>
              <a:t>Hríb satan	</a:t>
            </a:r>
            <a:endParaRPr lang="sk-SK" dirty="0"/>
          </a:p>
        </p:txBody>
      </p:sp>
      <p:pic>
        <p:nvPicPr>
          <p:cNvPr id="6" name="Zástupný symbol obsahu 5" descr="hrib sata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084625" y="2500306"/>
            <a:ext cx="4762533" cy="3571900"/>
          </a:xfrm>
        </p:spPr>
      </p:pic>
      <p:pic>
        <p:nvPicPr>
          <p:cNvPr id="12" name="Picture 2" descr="C:\Users\Stela\Desktop\leb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215338" y="1643050"/>
            <a:ext cx="589909" cy="4143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Huby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Muchotrávka zelená</a:t>
            </a:r>
            <a:endParaRPr lang="sk-SK" dirty="0"/>
          </a:p>
        </p:txBody>
      </p:sp>
      <p:pic>
        <p:nvPicPr>
          <p:cNvPr id="7" name="Zástupný symbol obsahu 6" descr="muchotravka zelen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37439" y="2500306"/>
            <a:ext cx="4254293" cy="3000396"/>
          </a:xfrm>
        </p:spPr>
      </p:pic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sk-SK" dirty="0" err="1" smtClean="0"/>
              <a:t>Hodvábnica</a:t>
            </a:r>
            <a:r>
              <a:rPr lang="sk-SK" dirty="0" smtClean="0"/>
              <a:t> </a:t>
            </a:r>
            <a:r>
              <a:rPr lang="sk-SK" dirty="0" smtClean="0"/>
              <a:t>veľká	</a:t>
            </a:r>
            <a:endParaRPr lang="sk-SK" dirty="0"/>
          </a:p>
        </p:txBody>
      </p:sp>
      <p:pic>
        <p:nvPicPr>
          <p:cNvPr id="8" name="Zástupný symbol obsahu 7" descr="hodvábnica velk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677034" y="2174875"/>
            <a:ext cx="2966932" cy="3951288"/>
          </a:xfrm>
        </p:spPr>
      </p:pic>
      <p:pic>
        <p:nvPicPr>
          <p:cNvPr id="9" name="Picture 2" descr="C:\Users\Stela\Desktop\leb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714744" y="1714488"/>
            <a:ext cx="589909" cy="414328"/>
          </a:xfrm>
          <a:prstGeom prst="rect">
            <a:avLst/>
          </a:prstGeom>
          <a:noFill/>
        </p:spPr>
      </p:pic>
      <p:pic>
        <p:nvPicPr>
          <p:cNvPr id="10" name="Picture 2" descr="C:\Users\Stela\Desktop\leb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268371" y="1643050"/>
            <a:ext cx="589909" cy="4143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122</TotalTime>
  <Words>202</Words>
  <Application>Microsoft Office PowerPoint</Application>
  <PresentationFormat>Prezentácia na obrazovke (4:3)</PresentationFormat>
  <Paragraphs>39</Paragraphs>
  <Slides>12</Slides>
  <Notes>0</Notes>
  <HiddenSlides>2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Motív Office</vt:lpstr>
      <vt:lpstr>Lesné huby a lišajníky</vt:lpstr>
      <vt:lpstr>Huby</vt:lpstr>
      <vt:lpstr>Snímka 3</vt:lpstr>
      <vt:lpstr>Plodnice</vt:lpstr>
      <vt:lpstr>Snímka 5</vt:lpstr>
      <vt:lpstr>Huby</vt:lpstr>
      <vt:lpstr>Huby</vt:lpstr>
      <vt:lpstr>Huby</vt:lpstr>
      <vt:lpstr>Huby</vt:lpstr>
      <vt:lpstr>Lišajníky</vt:lpstr>
      <vt:lpstr>Lišajníky</vt:lpstr>
      <vt:lpstr>Lišajníky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Lesné huby a lišajníky</dc:title>
  <dc:creator>Stela</dc:creator>
  <cp:lastModifiedBy>Stela</cp:lastModifiedBy>
  <cp:revision>23</cp:revision>
  <dcterms:created xsi:type="dcterms:W3CDTF">2009-11-08T18:10:52Z</dcterms:created>
  <dcterms:modified xsi:type="dcterms:W3CDTF">2009-11-12T20:46:59Z</dcterms:modified>
</cp:coreProperties>
</file>