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9464-E286-46EA-97C4-E294E6F45633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35BB-2C7F-4ADA-8701-F5EFAFC288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69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E35BB-2C7F-4ADA-8701-F5EFAFC288A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00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E35BB-2C7F-4ADA-8701-F5EFAFC288A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83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E35BB-2C7F-4ADA-8701-F5EFAFC288A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5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ACFAE4-808C-39FB-782C-B3CCE498A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27FBE32-6300-B755-AA34-B35BCE34E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445BB9-5B0D-F49D-8C6F-ABB8575D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A1B3BA-62DA-94E0-60DA-1903C850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4D501F-E72E-8C49-7EB2-1259C9BE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52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2BAF3-C62D-6B6E-574B-5E68B1BF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5F3F2BA-987F-174B-4D22-577D6EB0E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478B02-ADFB-3C43-FCD1-277E1660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FB1BFC-537B-DF9C-1660-710CD151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AF02D9-4BCB-A5CB-0C6D-F3FCC62C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86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B0FC45F-BED5-79B6-7434-6A3886721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F95E533-6D94-61CB-71ED-52FFDECEE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A82538-2962-B227-6A65-F00165E2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A18D0A-74D0-C83E-FD1A-3170BC6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4D7C72-A24F-560D-6EA9-42FC447E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05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F2EC6F-D4BF-28B2-F867-63F619F4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0CBAE6-0126-35D3-F128-A19EBC56E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7802EE-3DAE-BC51-182A-CFBC379C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65C811-6545-29B1-EE78-AB57988B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7E2724-5079-0ED7-BD7E-D3BAC6CC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58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710F5-4AA7-5C99-0032-7020BB55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0FDD0C-CFF3-9C23-4A0D-21FBFCE15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CCC242-267A-E9AE-5E4C-ACE0ED5B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67C972-0495-425C-8169-8C1C4314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432CD4-E7E3-6298-79E5-D4FF4AAB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93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3D403-2EF2-F3F6-7D57-4F8C28EF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03AA06-5F17-BD81-972A-CDD2D215F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EC1B27-8418-8043-E1D3-3EF27F6A8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6B4AC2-812C-F224-5F49-4E8917DE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968BFA-7D70-8172-DCEB-119F4D5E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B98EE3-EFED-CBD7-55CD-F6E0B2DC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18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8D7E4E-C716-1869-F012-A596047D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CBA2B5-BF3A-8FBB-8F7F-0720F5814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5C300F-4307-8813-4A0F-5EE9B27F8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39064F0-B859-1904-8551-F2B8FC582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77E4ACB-A8E7-E388-1760-FE682A106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6A3341C-9E10-9C51-EEF8-3D204B40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807B689-D62B-845B-6C52-513EBACC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236B12B-1A48-B4A0-DE99-69FA2FE2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39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14507-F1BF-A5A2-0FB7-4B7371F9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B001D40-8C06-240B-1BA9-7CEEAB31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40D2A6C-C923-2B42-16E6-4A1743BC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16B0BF-3E78-3C9C-F2BB-A7F91924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02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0C5FA56-B2E4-F1B0-6093-A397D29F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C0DDC80-566D-55D9-6BCC-460A69AE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CE40AD-0D5B-DB65-8AD5-3EA303B0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64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A27203-B2E6-2276-C691-BBAC334E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13F550-E2F6-FAA0-5151-AB644E142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71B06DB-139C-47C9-B791-0C69B9116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4BE6C7-AAD5-371F-4BE9-B4325C31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7B1C1F1-535D-2E3B-7E4E-97469510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A148A2-E959-BEE5-1499-C7394E94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32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86213-8471-B8D6-5E7E-74487101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8EECC18-DEAF-F2B8-29B5-A61FF28BC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B007F7-5C47-8819-2294-DE3706A6B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417F46-7952-7635-9513-43EDC75C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71FAA3-C4BA-D282-B5F7-12FAAE3A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60089B-94F1-9DCB-A2A6-C48ED808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9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8454823-0F0E-7EC9-4362-C719F7A6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59E7F3-92E7-3E62-24FD-7C2C24724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9F624D-E038-0838-42C3-9BE87D6F9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41B0-1739-447E-B34F-EAF91F4185A7}" type="datetimeFigureOut">
              <a:rPr lang="pl-PL" smtClean="0"/>
              <a:t>17.03.2024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C2635D-559F-533D-44A7-814E3F3AD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DCBE01-6CDC-6E9A-456C-89193D61C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C7B1-46B7-4789-80FE-C158811C0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60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3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audio" Target="../media/audio3.wav"/><Relationship Id="rId4" Type="http://schemas.openxmlformats.org/officeDocument/2006/relationships/image" Target="../media/image2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g"/><Relationship Id="rId7" Type="http://schemas.openxmlformats.org/officeDocument/2006/relationships/image" Target="../media/image1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2.jpg"/><Relationship Id="rId7" Type="http://schemas.openxmlformats.org/officeDocument/2006/relationships/image" Target="../media/image20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7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audio" Target="../media/audio7.wav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.jpg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audio" Target="../media/audio8.wav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885EB-D8E2-3216-4015-5E13D14EF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40E88A-245F-894E-54A0-00A12F740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FF0A49-DA0B-A957-9F74-A6F760380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9CB8B1F-22A8-F298-74EA-BF7725726EC4}"/>
              </a:ext>
            </a:extLst>
          </p:cNvPr>
          <p:cNvSpPr txBox="1"/>
          <p:nvPr/>
        </p:nvSpPr>
        <p:spPr>
          <a:xfrm>
            <a:off x="1867302" y="1352481"/>
            <a:ext cx="689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bg1"/>
                </a:solidFill>
              </a:rPr>
              <a:t>Odkrywam liczbę (Pi)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B880339-27E9-A7F7-09F6-0E6597640532}"/>
              </a:ext>
            </a:extLst>
          </p:cNvPr>
          <p:cNvSpPr txBox="1"/>
          <p:nvPr/>
        </p:nvSpPr>
        <p:spPr>
          <a:xfrm>
            <a:off x="1524000" y="4118908"/>
            <a:ext cx="4844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Maria Białkowska 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pl-PL" sz="4000" b="1" dirty="0">
                <a:solidFill>
                  <a:schemeClr val="bg1"/>
                </a:solidFill>
              </a:rPr>
              <a:t>Karol Białkowski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  <p:sndAc>
          <p:stSnd>
            <p:snd r:embed="rId2" name="laser.wav"/>
          </p:stSnd>
        </p:sndAc>
      </p:transition>
    </mc:Choice>
    <mc:Fallback xmlns="">
      <p:transition spd="med" advClick="0" advTm="5000">
        <p:fade/>
        <p:sndAc>
          <p:stSnd>
            <p:snd r:embed="rId4" name="las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344532-857A-A722-7C06-3B9640E9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7473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CDF78D6-41B9-FDAC-B1EF-E0FDB09A5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93" y="844503"/>
            <a:ext cx="6626469" cy="600856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50395AA-B405-C058-2B3A-8DDC1D43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7" y="108378"/>
            <a:ext cx="4991100" cy="3517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C09227E8-6DF9-F6B1-2874-68EDB138C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7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3510"/>
      </p:ext>
    </p:extLst>
  </p:cSld>
  <p:clrMapOvr>
    <a:masterClrMapping/>
  </p:clrMapOvr>
  <p:transition spd="slow" advClick="0" advTm="5000">
    <p:push dir="u"/>
    <p:sndAc>
      <p:stSnd>
        <p:snd r:embed="rId2" name="old-horn-high-pitch-vintag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344532-857A-A722-7C06-3B9640E9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229977C-A390-CE7B-5773-7BB9AF466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9" y="-10584"/>
            <a:ext cx="4127500" cy="398501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EE6CE9B-4885-0925-E4F5-5D8A5E4B3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7" y="3548897"/>
            <a:ext cx="3062528" cy="3319687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D5263C76-0F3C-43EE-EF15-9D36C9ED70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04" y="1626842"/>
            <a:ext cx="3835400" cy="5207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8A80B916-06A6-D5A2-7D50-EF8B3E0BD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05" y="3127297"/>
            <a:ext cx="4953000" cy="37084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D8BE0033-41D4-A7BC-91C3-A30653805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49" y="112463"/>
            <a:ext cx="29845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  <p:sndAc>
          <p:stSnd>
            <p:snd r:embed="rId3" name="tic-tac-27828.wav"/>
          </p:stSnd>
        </p:sndAc>
      </p:transition>
    </mc:Choice>
    <mc:Fallback xmlns="">
      <p:transition spd="slow" advClick="0" advTm="5000">
        <p:split orient="vert"/>
        <p:sndAc>
          <p:stSnd>
            <p:snd r:embed="rId10" name="tic-tac-27828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344532-857A-A722-7C06-3B9640E9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64E580A-47D2-15CD-5FB2-B33EF9138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2" y="0"/>
            <a:ext cx="4457700" cy="33274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A9C73CC6-6F9E-C543-3E1B-7DC9B406C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09" y="374547"/>
            <a:ext cx="2956091" cy="3069787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814C003-B317-4D2A-A2F5-1AFB29623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11" y="779251"/>
            <a:ext cx="3022600" cy="31242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4546B5F9-35A3-A773-CCC5-D6C0061AC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9" y="3327400"/>
            <a:ext cx="3162300" cy="3530602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594B0D15-B625-668D-1A85-F226C8321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28" y="3433184"/>
            <a:ext cx="3250599" cy="3420631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B5DE01A3-15EA-2698-A9E8-79F04A7233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78" y="3847561"/>
            <a:ext cx="2791522" cy="30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36566"/>
      </p:ext>
    </p:extLst>
  </p:cSld>
  <p:clrMapOvr>
    <a:masterClrMapping/>
  </p:clrMapOvr>
  <p:transition spd="slow" advClick="0" advTm="5000">
    <p:push dir="u"/>
    <p:sndAc>
      <p:stSnd>
        <p:snd r:embed="rId2" name="1225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344532-857A-A722-7C06-3B9640E9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4AB359E0-73D3-03D9-D8E0-DD285FE05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72" y="1079500"/>
            <a:ext cx="5016500" cy="561340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13A605A0-FBBD-3EF8-F9B2-EA61549CD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" y="11308"/>
            <a:ext cx="3835400" cy="393622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4D4F42B1-1F58-F1AD-DC6F-76158C291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4" y="3352800"/>
            <a:ext cx="3212622" cy="35052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263386F-17D1-0BA3-E8BD-DB8F96912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18" y="1867241"/>
            <a:ext cx="3107108" cy="37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  <p:sndAc>
          <p:stSnd>
            <p:snd r:embed="rId2" name="salamisound-7082042-glass-pane-break-throw.wav"/>
          </p:stSnd>
        </p:sndAc>
      </p:transition>
    </mc:Choice>
    <mc:Fallback xmlns="">
      <p:transition spd="slow" advClick="0" advTm="5000">
        <p:split orient="vert"/>
        <p:sndAc>
          <p:stSnd>
            <p:snd r:embed="rId8" name="salamisound-7082042-glass-pane-break-th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344532-857A-A722-7C06-3B9640E9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65EE399-DE75-4C8C-088E-DFD3C5A97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1485900"/>
            <a:ext cx="4127500" cy="53721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72C326A-4EBB-F8F7-72D9-E55F78B03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1320800"/>
            <a:ext cx="3670300" cy="42164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0B35B79-CA57-DC7A-BC58-E7A32B6F3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0"/>
            <a:ext cx="3302000" cy="32258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C2EC6AC-1C27-C7D3-7092-3366E5677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9022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1538"/>
      </p:ext>
    </p:extLst>
  </p:cSld>
  <p:clrMapOvr>
    <a:masterClrMapping/>
  </p:clrMapOvr>
  <p:transition spd="slow" advClick="0" advTm="5000">
    <p:push dir="u"/>
    <p:sndAc>
      <p:stSnd>
        <p:snd r:embed="rId2" name="typ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344532-857A-A722-7C06-3B9640E9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1754312-CBFB-1073-8776-04D17C202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" y="322904"/>
            <a:ext cx="4331365" cy="324279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7E4EA3B-8A3C-1F7C-4E09-8C3376AF1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51" y="612639"/>
            <a:ext cx="2700433" cy="286333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E5CC888-88A9-D78E-B996-02368756B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90" y="3475968"/>
            <a:ext cx="3152143" cy="337820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EAEE4E4A-4F42-EA2A-0250-15D047252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48" y="712733"/>
            <a:ext cx="3721926" cy="294714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4F3CD2D-32D8-CB18-F7A7-8744DC3E40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41" y="3475969"/>
            <a:ext cx="5143500" cy="33782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87758E8F-BDCD-234E-51F4-9686182055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" y="3574631"/>
            <a:ext cx="3335239" cy="32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  <p:sndAc>
          <p:stSnd>
            <p:snd r:embed="rId3" name="cashreg.wav"/>
          </p:stSnd>
        </p:sndAc>
      </p:transition>
    </mc:Choice>
    <mc:Fallback xmlns="">
      <p:transition spd="slow" advClick="0" advTm="5000">
        <p:split orient="vert"/>
        <p:sndAc>
          <p:stSnd>
            <p:snd r:embed="rId11" name="cashreg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344532-857A-A722-7C06-3B9640E9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1EB01EE-B634-1CA8-8AEC-BD4F3BB3B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10" y="2185639"/>
            <a:ext cx="5341125" cy="4069898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D45AF35-1D4A-1432-45F6-50F9DB537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7" y="3048335"/>
            <a:ext cx="6131583" cy="3797401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49CA7B1-6F2A-A5D5-41AB-2A7D89E59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3" y="12263"/>
            <a:ext cx="2768889" cy="317809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A35571A-8941-0813-27F3-AB358341A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62" y="12263"/>
            <a:ext cx="2768889" cy="3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18"/>
      </p:ext>
    </p:extLst>
  </p:cSld>
  <p:clrMapOvr>
    <a:masterClrMapping/>
  </p:clrMapOvr>
  <p:transition spd="slow" advClick="0" advTm="5000">
    <p:push dir="u"/>
    <p:sndAc>
      <p:stSnd>
        <p:snd r:embed="rId3" name="voltag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ACA3B3-F79B-F62E-220C-969037135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91F4392-1725-A0D1-E586-A8C924869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48" y="0"/>
            <a:ext cx="9156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  <p:sndAc>
          <p:stSnd>
            <p:snd r:embed="rId2" name="applause.wav"/>
          </p:stSnd>
        </p:sndAc>
      </p:transition>
    </mc:Choice>
    <mc:Fallback xmlns="">
      <p:transition spd="slow" advClick="0">
        <p:split orient="vert"/>
        <p:sndAc>
          <p:stSnd>
            <p:snd r:embed="rId5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Panoramiczny</PresentationFormat>
  <Paragraphs>7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2024-03-17T21:12:01Z</dcterms:created>
  <dcterms:modified xsi:type="dcterms:W3CDTF">2024-03-17T21:17:57Z</dcterms:modified>
</cp:coreProperties>
</file>