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3" r:id="rId2"/>
    <p:sldId id="257" r:id="rId3"/>
    <p:sldId id="258" r:id="rId4"/>
    <p:sldId id="264" r:id="rId5"/>
    <p:sldId id="261" r:id="rId6"/>
    <p:sldId id="259" r:id="rId7"/>
    <p:sldId id="260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1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8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3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9696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53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6203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72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59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6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0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8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6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6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2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0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s-innsbrucker-ring-75.edupage.org/a/prufungstermine-qualifizierender-mittelschulabschlus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265B32-5A41-AC98-0D2A-3116FF826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99" y="417095"/>
            <a:ext cx="9689431" cy="5082947"/>
          </a:xfrm>
        </p:spPr>
        <p:txBody>
          <a:bodyPr/>
          <a:lstStyle/>
          <a:p>
            <a:pPr algn="l"/>
            <a:r>
              <a:rPr lang="de-DE" dirty="0"/>
              <a:t>			</a:t>
            </a:r>
            <a:r>
              <a:rPr lang="de-DE" b="1" dirty="0"/>
              <a:t>Herzlich Willkommen</a:t>
            </a:r>
            <a:br>
              <a:rPr lang="de-DE" b="1" dirty="0"/>
            </a:br>
            <a:r>
              <a:rPr lang="de-DE" b="1" dirty="0"/>
              <a:t> 									zur 		 	Informationsveranstaltung </a:t>
            </a:r>
            <a:r>
              <a:rPr lang="de-DE" dirty="0"/>
              <a:t>						</a:t>
            </a:r>
            <a:r>
              <a:rPr lang="de-DE" sz="4400" dirty="0"/>
              <a:t/>
            </a:r>
            <a:br>
              <a:rPr lang="de-DE" sz="4400" dirty="0"/>
            </a:br>
            <a:r>
              <a:rPr lang="de-DE" sz="4400" dirty="0"/>
              <a:t>qualifizierender Mittelschulabschluss</a:t>
            </a:r>
            <a:br>
              <a:rPr lang="de-DE" sz="4400" dirty="0"/>
            </a:br>
            <a:r>
              <a:rPr lang="de-DE" sz="4400" dirty="0"/>
              <a:t>				für externe Prüflinge </a:t>
            </a:r>
            <a:endParaRPr lang="de-DE" dirty="0"/>
          </a:p>
        </p:txBody>
      </p:sp>
      <p:pic>
        <p:nvPicPr>
          <p:cNvPr id="1026" name="Picture 2" descr="Mittelschule München, am Echardinger Grünstreifen">
            <a:extLst>
              <a:ext uri="{FF2B5EF4-FFF2-40B4-BE49-F238E27FC236}">
                <a16:creationId xmlns:a16="http://schemas.microsoft.com/office/drawing/2014/main" id="{3F78EFDD-33DA-4586-9700-F6249BFF7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623" y="138758"/>
            <a:ext cx="22479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918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ittelschule München, am Echardinger Grünstreifen">
            <a:extLst>
              <a:ext uri="{FF2B5EF4-FFF2-40B4-BE49-F238E27FC236}">
                <a16:creationId xmlns:a16="http://schemas.microsoft.com/office/drawing/2014/main" id="{92FCF43B-D044-4972-DD58-4519EFAFB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623" y="138758"/>
            <a:ext cx="22479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5037EC1-7935-8BC8-E88D-5F7A81A9DE9F}"/>
              </a:ext>
            </a:extLst>
          </p:cNvPr>
          <p:cNvSpPr txBox="1"/>
          <p:nvPr/>
        </p:nvSpPr>
        <p:spPr>
          <a:xfrm>
            <a:off x="651353" y="701458"/>
            <a:ext cx="879327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Prüfungstermine</a:t>
            </a:r>
          </a:p>
          <a:p>
            <a:pPr algn="ctr"/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Alle Prüfungstermine sind auf der Homepage der Schule einzusehen: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https://ms-innsbrucker-ring-75.edupage.org/a/prufungstermine-qualifizierender-mittelschulabschluss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Wir bitten die angemeldeten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Teilnehmerinnen und Teilnehmer,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sich regelmäßig über mögliche Neuerungen zu informieren.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Wir wünschen allen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Prüfungsteilnehmerinnen und 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-teilnehmer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viel Erfolg bei der Vorbereitung!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043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9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6049EAE-59DD-C0B7-6C12-5CADCF131753}"/>
              </a:ext>
            </a:extLst>
          </p:cNvPr>
          <p:cNvSpPr txBox="1"/>
          <p:nvPr/>
        </p:nvSpPr>
        <p:spPr>
          <a:xfrm>
            <a:off x="1235241" y="397565"/>
            <a:ext cx="10453175" cy="6104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Prüfungsfächer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Pflichtfächer: (Beide Fächer müssen geschrieben werden)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Mathematik</a:t>
            </a:r>
          </a:p>
          <a:p>
            <a:pPr>
              <a:lnSpc>
                <a:spcPct val="150000"/>
              </a:lnSpc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Wahlfächer: (2 Fächer von 4 Fächern müssen gewählt werden)</a:t>
            </a:r>
          </a:p>
          <a:p>
            <a:pPr>
              <a:lnSpc>
                <a:spcPct val="15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Englisch</a:t>
            </a:r>
          </a:p>
          <a:p>
            <a:pPr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	(mündliche und schriftliche Prüfungsteile)</a:t>
            </a:r>
          </a:p>
          <a:p>
            <a:pPr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	NT (schriftliche Prüfung)</a:t>
            </a:r>
          </a:p>
          <a:p>
            <a:pPr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	GPG (schriftliche Prüfung)</a:t>
            </a:r>
          </a:p>
          <a:p>
            <a:pPr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	BOZ und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WiB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(Praktisches Arbeiten, Erstellen einer Mappe und Vortrag mit PPP-	Präsentation)</a:t>
            </a:r>
          </a:p>
          <a:p>
            <a:pPr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	(BOZ = Ernährung und Gestaltung </a:t>
            </a:r>
            <a:r>
              <a:rPr lang="de-DE" b="1" i="1" u="sng" dirty="0"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Wirtschaft und Kommunikation </a:t>
            </a:r>
            <a:r>
              <a:rPr lang="de-DE" b="1" i="1" u="sng" dirty="0"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Technik in 	Kombination mit Wirtschaft im Beruf)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44DC0A4-DA08-D9AB-9ED5-45484DE419A3}"/>
              </a:ext>
            </a:extLst>
          </p:cNvPr>
          <p:cNvSpPr/>
          <p:nvPr/>
        </p:nvSpPr>
        <p:spPr>
          <a:xfrm>
            <a:off x="1431234" y="3290310"/>
            <a:ext cx="185531" cy="176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EE178FD-4DF5-AF36-1BBF-DAC6758DCF27}"/>
              </a:ext>
            </a:extLst>
          </p:cNvPr>
          <p:cNvSpPr/>
          <p:nvPr/>
        </p:nvSpPr>
        <p:spPr>
          <a:xfrm>
            <a:off x="1431234" y="4504225"/>
            <a:ext cx="185531" cy="176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1C86877-F76D-5064-0528-584D881183E3}"/>
              </a:ext>
            </a:extLst>
          </p:cNvPr>
          <p:cNvSpPr/>
          <p:nvPr/>
        </p:nvSpPr>
        <p:spPr>
          <a:xfrm>
            <a:off x="1431234" y="4931868"/>
            <a:ext cx="185531" cy="176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3167324-B37C-F161-F9FF-0E76A63B4090}"/>
              </a:ext>
            </a:extLst>
          </p:cNvPr>
          <p:cNvSpPr/>
          <p:nvPr/>
        </p:nvSpPr>
        <p:spPr>
          <a:xfrm>
            <a:off x="1431234" y="4108666"/>
            <a:ext cx="185531" cy="176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Picture 2" descr="Mittelschule München, am Echardinger Grünstreifen">
            <a:extLst>
              <a:ext uri="{FF2B5EF4-FFF2-40B4-BE49-F238E27FC236}">
                <a16:creationId xmlns:a16="http://schemas.microsoft.com/office/drawing/2014/main" id="{DCF16B4A-C8C6-688A-CA99-E1E0DB6C3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623" y="138758"/>
            <a:ext cx="22479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68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C22C5E5-CAE1-2753-6328-489233DC9719}"/>
              </a:ext>
            </a:extLst>
          </p:cNvPr>
          <p:cNvSpPr txBox="1"/>
          <p:nvPr/>
        </p:nvSpPr>
        <p:spPr>
          <a:xfrm>
            <a:off x="802105" y="543339"/>
            <a:ext cx="10992330" cy="5033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Wählfächer: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(Nur 1 Fach von 5 Fächern muss/darf gewählt werden)</a:t>
            </a:r>
          </a:p>
          <a:p>
            <a:pPr>
              <a:lnSpc>
                <a:spcPct val="15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Katholische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Religion</a:t>
            </a:r>
          </a:p>
          <a:p>
            <a:pPr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	Ethik</a:t>
            </a:r>
          </a:p>
          <a:p>
            <a:pPr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	Kunst </a:t>
            </a:r>
          </a:p>
          <a:p>
            <a:pPr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	Musik</a:t>
            </a:r>
          </a:p>
          <a:p>
            <a:pPr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	Sport</a:t>
            </a:r>
          </a:p>
          <a:p>
            <a:pPr>
              <a:lnSpc>
                <a:spcPct val="150000"/>
              </a:lnSpc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de-DE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Jeder Prüfling hat 5 Prüfungsfächer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de-DE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gibt Prüfungen, die sind nur schriftlich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(Mathematik, Deutsch, NT, GPG, Ethik, Religion)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de-DE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gibt Prüfungen, die sind mündlich und schriftlich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(Englisch)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de-DE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gibt Prüfungen, die sind praktisch, schriftlich und/oder mündlich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(BOZ, Kunst, Musik, Sport)</a:t>
            </a:r>
          </a:p>
          <a:p>
            <a:pPr>
              <a:lnSpc>
                <a:spcPct val="150000"/>
              </a:lnSpc>
            </a:pP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2F7D7AA-2641-ADB4-61F0-E838AFA7C3F0}"/>
              </a:ext>
            </a:extLst>
          </p:cNvPr>
          <p:cNvSpPr/>
          <p:nvPr/>
        </p:nvSpPr>
        <p:spPr>
          <a:xfrm>
            <a:off x="1113181" y="1123457"/>
            <a:ext cx="172279" cy="176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4C1515C-4DEF-2B27-735A-8E7AE335058B}"/>
              </a:ext>
            </a:extLst>
          </p:cNvPr>
          <p:cNvSpPr/>
          <p:nvPr/>
        </p:nvSpPr>
        <p:spPr>
          <a:xfrm>
            <a:off x="1113181" y="2795478"/>
            <a:ext cx="172279" cy="176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3D81619-7AA2-86DD-3109-BB270F9652D2}"/>
              </a:ext>
            </a:extLst>
          </p:cNvPr>
          <p:cNvSpPr/>
          <p:nvPr/>
        </p:nvSpPr>
        <p:spPr>
          <a:xfrm>
            <a:off x="1113181" y="2373559"/>
            <a:ext cx="172279" cy="176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F2B2468-3217-5114-EF47-5F6681F83777}"/>
              </a:ext>
            </a:extLst>
          </p:cNvPr>
          <p:cNvSpPr/>
          <p:nvPr/>
        </p:nvSpPr>
        <p:spPr>
          <a:xfrm>
            <a:off x="1113182" y="1932433"/>
            <a:ext cx="172279" cy="176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9EA66E2-8B98-56B8-19E2-EB97FB6C54AB}"/>
              </a:ext>
            </a:extLst>
          </p:cNvPr>
          <p:cNvSpPr/>
          <p:nvPr/>
        </p:nvSpPr>
        <p:spPr>
          <a:xfrm>
            <a:off x="1113182" y="1522666"/>
            <a:ext cx="172279" cy="176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Picture 2" descr="Mittelschule München, am Echardinger Grünstreifen">
            <a:extLst>
              <a:ext uri="{FF2B5EF4-FFF2-40B4-BE49-F238E27FC236}">
                <a16:creationId xmlns:a16="http://schemas.microsoft.com/office/drawing/2014/main" id="{1F384842-C47F-AD9B-7DF7-88DE8847A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623" y="138758"/>
            <a:ext cx="22479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73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BB3E348-A2F2-0120-3A2C-BFCC65745E56}"/>
              </a:ext>
            </a:extLst>
          </p:cNvPr>
          <p:cNvSpPr txBox="1"/>
          <p:nvPr/>
        </p:nvSpPr>
        <p:spPr>
          <a:xfrm>
            <a:off x="368968" y="577516"/>
            <a:ext cx="917608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Deutsch- Prüfung:</a:t>
            </a: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Schriftliche Prüfung aus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Bestandteilen (Zeit: 3 Stunden 15 Minuten = 195 Minuten)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Teil A: Zuhören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Teil B: Sprachgebrauch - Sprachbetrachtung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    Sprachgebrauch - Rechtschreiben (Nicht für Prüflinge mit anerkannter 											   Rechtschreibstörung)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Teil C: Lesen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Teil D: Schreiben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Hilfsmittel: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 deutschsprachiges Wörterbuch in Printform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Nur für Deutsch als Zweitsprache auch ein zweisprachiges Wörterbuch in Printform</a:t>
            </a:r>
          </a:p>
        </p:txBody>
      </p:sp>
      <p:pic>
        <p:nvPicPr>
          <p:cNvPr id="3" name="Picture 2" descr="Mittelschule München, am Echardinger Grünstreifen">
            <a:extLst>
              <a:ext uri="{FF2B5EF4-FFF2-40B4-BE49-F238E27FC236}">
                <a16:creationId xmlns:a16="http://schemas.microsoft.com/office/drawing/2014/main" id="{71B36F08-A6D8-23E3-2684-9452BEF81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623" y="138758"/>
            <a:ext cx="22479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45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A58EF-A930-7BE7-1E26-8D7C9EBCD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036" y="320257"/>
            <a:ext cx="10256921" cy="478113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1800" i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552504E-E1DA-A96B-515E-ADC5A2BFC470}"/>
              </a:ext>
            </a:extLst>
          </p:cNvPr>
          <p:cNvSpPr txBox="1"/>
          <p:nvPr/>
        </p:nvSpPr>
        <p:spPr>
          <a:xfrm>
            <a:off x="1267326" y="474345"/>
            <a:ext cx="768416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Mathematik- Prüfung:</a:t>
            </a: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Schriftliche Prüfung aus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zwei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Bestandteilen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A- Teil: Rechenaufgaben, die ohne Hilfsmittel gelöst werden müssen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		(30 Minuten)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B- Teil: Rechenaufgaben, die mit Hilfsmittel gelöst werden dürfen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	(90 Minuten)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Erlaubte Hilfsmittel in Teil B: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Taschenrechner (nicht programmierbar, mit Wurzel-, Quadrat- und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- Taste)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Formelsammlung, zugelassen für bayrische Mittelschulen (ohne eigene Eintragungen)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Zirkel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Geodreieck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Bleistift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Radiergummi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Farbstifte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Füller oder Kugelschreiber (kein Radierstift)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Mittelschule München, am Echardinger Grünstreifen">
            <a:extLst>
              <a:ext uri="{FF2B5EF4-FFF2-40B4-BE49-F238E27FC236}">
                <a16:creationId xmlns:a16="http://schemas.microsoft.com/office/drawing/2014/main" id="{B7405D65-4B74-17A8-B524-49C490060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623" y="138758"/>
            <a:ext cx="22479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194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03CCF54-FE37-A768-5781-73D6B4359FAD}"/>
              </a:ext>
            </a:extLst>
          </p:cNvPr>
          <p:cNvSpPr txBox="1"/>
          <p:nvPr/>
        </p:nvSpPr>
        <p:spPr>
          <a:xfrm>
            <a:off x="545432" y="243993"/>
            <a:ext cx="8903368" cy="6370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Sport-Prüfung für den qualifizierenden Mittelschulabschluss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Bestandteile der Prüfung</a:t>
            </a: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Eine sporttheoretische Prüfung: 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schriftlich (30 Minuten)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Zwei sportpraktische Prüfungen: 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Mannschaftsportart:  Fußball oder Volleyball oder Basketball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Einzelsportart: Leichtathletik</a:t>
            </a: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100m – Lauf</a:t>
            </a: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Weitsprung</a:t>
            </a:r>
            <a:r>
              <a:rPr lang="de-D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oder</a:t>
            </a: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Hochsprung</a:t>
            </a: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Ballweitwurf 200g </a:t>
            </a:r>
            <a:r>
              <a:rPr lang="de-D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oder</a:t>
            </a: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Kugelstoßen</a:t>
            </a:r>
          </a:p>
          <a:p>
            <a:pPr marL="1600200" lvl="3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800m Lauf (</a:t>
            </a:r>
            <a:r>
              <a:rPr lang="de-DE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Mädchen)</a:t>
            </a: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bzw. </a:t>
            </a: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1000m Lauf (</a:t>
            </a:r>
            <a:r>
              <a:rPr lang="de-DE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Jungen</a:t>
            </a: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3">
              <a:lnSpc>
                <a:spcPct val="107000"/>
              </a:lnSpc>
              <a:spcAft>
                <a:spcPts val="800"/>
              </a:spcAft>
            </a:pP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Gewichtung der Prüfungen: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3 Teile haben die gleiche Wertigkeit!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Theorie	: 	Mannschaftsportart	:	Leichtathletik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1		:	              1				:         	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" name="Picture 2" descr="Mittelschule München, am Echardinger Grünstreifen">
            <a:extLst>
              <a:ext uri="{FF2B5EF4-FFF2-40B4-BE49-F238E27FC236}">
                <a16:creationId xmlns:a16="http://schemas.microsoft.com/office/drawing/2014/main" id="{C15BFA5D-E6B0-8153-16DD-CCCC813C4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623" y="138758"/>
            <a:ext cx="22479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80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FB954DD2-E70B-0B3B-D798-4DE46A69DB5E}"/>
              </a:ext>
            </a:extLst>
          </p:cNvPr>
          <p:cNvSpPr txBox="1"/>
          <p:nvPr/>
        </p:nvSpPr>
        <p:spPr>
          <a:xfrm>
            <a:off x="449179" y="509531"/>
            <a:ext cx="10828421" cy="5949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Ausrüstung: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Hallensportschuhe und Sportschuhe für draußen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Sportbekleidung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Getränk und Essen (es besteht keine Möglichkeit an der Schule etwas zu kaufen!)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Sonnenschutz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Stifte zum Schreiben der Theorieprüfung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Prüfungstermine: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de-DE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de-DE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de-DE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de-DE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 schlechtem Wetter wird für die Leichtathletikprüfung ein anderer</a:t>
            </a:r>
            <a:r>
              <a:rPr lang="de-DE" sz="18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Ersatztermin</a:t>
            </a:r>
            <a:r>
              <a:rPr lang="de-DE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bekannt gegeben!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F817C59-800E-07FF-B08F-00831F7B9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036791"/>
              </p:ext>
            </p:extLst>
          </p:nvPr>
        </p:nvGraphicFramePr>
        <p:xfrm>
          <a:off x="914400" y="3429000"/>
          <a:ext cx="8053136" cy="2360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2568">
                  <a:extLst>
                    <a:ext uri="{9D8B030D-6E8A-4147-A177-3AD203B41FA5}">
                      <a16:colId xmlns:a16="http://schemas.microsoft.com/office/drawing/2014/main" val="919165284"/>
                    </a:ext>
                  </a:extLst>
                </a:gridCol>
                <a:gridCol w="2358190">
                  <a:extLst>
                    <a:ext uri="{9D8B030D-6E8A-4147-A177-3AD203B41FA5}">
                      <a16:colId xmlns:a16="http://schemas.microsoft.com/office/drawing/2014/main" val="3307021883"/>
                    </a:ext>
                  </a:extLst>
                </a:gridCol>
                <a:gridCol w="3192378">
                  <a:extLst>
                    <a:ext uri="{9D8B030D-6E8A-4147-A177-3AD203B41FA5}">
                      <a16:colId xmlns:a16="http://schemas.microsoft.com/office/drawing/2014/main" val="2581616689"/>
                    </a:ext>
                  </a:extLst>
                </a:gridCol>
              </a:tblGrid>
              <a:tr h="981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Theorie &amp; Praxis 1: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Dienstag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11.06.2024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106608"/>
                  </a:ext>
                </a:extLst>
              </a:tr>
              <a:tr h="671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Praxis 2: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Mittwoch</a:t>
                      </a:r>
                      <a:endParaRPr lang="de-DE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12.06.2024</a:t>
                      </a:r>
                      <a:endParaRPr lang="de-DE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0459998"/>
                  </a:ext>
                </a:extLst>
              </a:tr>
              <a:tr h="624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Ersatztermin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Freitag</a:t>
                      </a:r>
                      <a:endParaRPr lang="de-DE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14.06.2024</a:t>
                      </a:r>
                      <a:endParaRPr lang="de-DE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4461406"/>
                  </a:ext>
                </a:extLst>
              </a:tr>
            </a:tbl>
          </a:graphicData>
        </a:graphic>
      </p:graphicFrame>
      <p:pic>
        <p:nvPicPr>
          <p:cNvPr id="3" name="Picture 2" descr="Mittelschule München, am Echardinger Grünstreifen">
            <a:extLst>
              <a:ext uri="{FF2B5EF4-FFF2-40B4-BE49-F238E27FC236}">
                <a16:creationId xmlns:a16="http://schemas.microsoft.com/office/drawing/2014/main" id="{C88C419D-70B3-B471-3605-91100A984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623" y="138758"/>
            <a:ext cx="22479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325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68E8A73E-9D5A-6EA3-7BFB-49815DABC1B0}"/>
              </a:ext>
            </a:extLst>
          </p:cNvPr>
          <p:cNvSpPr txBox="1"/>
          <p:nvPr/>
        </p:nvSpPr>
        <p:spPr>
          <a:xfrm>
            <a:off x="388306" y="501041"/>
            <a:ext cx="977030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Englisch- Prüfung: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Prüfungsbestandteile: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Mündlicher Prüfungsteil (Zeit:ca.30 Minuten)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Picture-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Topic-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Interpreting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2. Schriftlicher Prüfungsteil aus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Bestandteilen (Zeit: 2 Stunden 20 Minuten = 140 Minuten)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Teil A:Hör- und Hörverstehen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Teil B: Sprachgebrauch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Teil C: Leseverstehen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Teil D: Sprachmittlung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Teil E: Text- und Medienkompetenz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Teil F: Schreiben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Hilfsmittel: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 zweisprachiges Wörterbuch in Printform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Mittelschule München, am Echardinger Grünstreifen">
            <a:extLst>
              <a:ext uri="{FF2B5EF4-FFF2-40B4-BE49-F238E27FC236}">
                <a16:creationId xmlns:a16="http://schemas.microsoft.com/office/drawing/2014/main" id="{4E872EFF-440F-28D8-0303-67508CEB7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623" y="138758"/>
            <a:ext cx="22479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29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F0E50774-F5B5-8265-BFE7-F93DF21CBAF6}"/>
              </a:ext>
            </a:extLst>
          </p:cNvPr>
          <p:cNvSpPr txBox="1"/>
          <p:nvPr/>
        </p:nvSpPr>
        <p:spPr>
          <a:xfrm>
            <a:off x="438411" y="375781"/>
            <a:ext cx="92442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Schriftliche Prüfungen in GPG, NT, Ethik und katholischer Religionslehre: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Schriftliche Prüfung (Zeit: 1 Stunde = 60 Minuten bzw.1Stunden 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15 Min.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= 75 Minuten)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Prüfungen setzen sich aus verschiedenen Schwerpunktthemen des aktuellen Lehrplans der neunten Jahrgangsstufe zusammen.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Alle Prüflinge erhalten einen Erwartungshorizont (= „Lernskript“) mit den wichtigsten Hefteinträgen, Grafiken/Statistiken und Zusammenfassungen.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1E51EA6-0DC6-B06F-D5E0-206FDEA75501}"/>
              </a:ext>
            </a:extLst>
          </p:cNvPr>
          <p:cNvSpPr txBox="1"/>
          <p:nvPr/>
        </p:nvSpPr>
        <p:spPr>
          <a:xfrm>
            <a:off x="438411" y="2745287"/>
            <a:ext cx="924420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Schriftliche und praktische Prüfungen in Kunst &amp; Musik: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Kombinationsprüfung mit schriftlichem und praktischem Bestandteil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Prüfungen setzen sich aus verschiedenen Schwerpunktthemen des aktuellen Lehrplans der neunten Jahrgangsstufen zusammen.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Alle Prüflinge erhalten einen Erwartungshorizont (= „Lernskript“) mit den wichtigsten Hefteinträgen, Grafiken/Statistiken und Zusammenfassungen.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Musik: Beide Prüfungsbestandteile werden gleichwertig gewichtet.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Kunst: schriftlicher Teil : 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praktischer Teil Wertung 1:3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Mittelschule München, am Echardinger Grünstreifen">
            <a:extLst>
              <a:ext uri="{FF2B5EF4-FFF2-40B4-BE49-F238E27FC236}">
                <a16:creationId xmlns:a16="http://schemas.microsoft.com/office/drawing/2014/main" id="{BF976573-1791-C5BF-67ED-2C256FFFF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623" y="138758"/>
            <a:ext cx="22479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0057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782</Words>
  <Application>Microsoft Office PowerPoint</Application>
  <PresentationFormat>Breitbild</PresentationFormat>
  <Paragraphs>147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Facette</vt:lpstr>
      <vt:lpstr>   Herzlich Willkommen           zur     Informationsveranstaltung        qualifizierender Mittelschulabschluss     für externe Prüflinge </vt:lpstr>
      <vt:lpstr>PowerPoint-Präsentation</vt:lpstr>
      <vt:lpstr>PowerPoint-Präsentation</vt:lpstr>
      <vt:lpstr>PowerPoint-Präsentation</vt:lpstr>
      <vt:lpstr>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 zur Informationsveranstaltung Externer qualifizierender Mittelschulabschluss</dc:title>
  <dc:creator>Iris Trentinaglia</dc:creator>
  <cp:lastModifiedBy>Martin Herz-Hüttinger</cp:lastModifiedBy>
  <cp:revision>68</cp:revision>
  <dcterms:created xsi:type="dcterms:W3CDTF">2023-02-26T19:23:31Z</dcterms:created>
  <dcterms:modified xsi:type="dcterms:W3CDTF">2024-03-22T09:06:38Z</dcterms:modified>
</cp:coreProperties>
</file>