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8"/>
  </p:notesMasterIdLst>
  <p:sldIdLst>
    <p:sldId id="256" r:id="rId2"/>
    <p:sldId id="258" r:id="rId3"/>
    <p:sldId id="262" r:id="rId4"/>
    <p:sldId id="263" r:id="rId5"/>
    <p:sldId id="315" r:id="rId6"/>
    <p:sldId id="318" r:id="rId7"/>
    <p:sldId id="331" r:id="rId8"/>
    <p:sldId id="320" r:id="rId9"/>
    <p:sldId id="265" r:id="rId10"/>
    <p:sldId id="266" r:id="rId11"/>
    <p:sldId id="267" r:id="rId12"/>
    <p:sldId id="321" r:id="rId13"/>
    <p:sldId id="268" r:id="rId14"/>
    <p:sldId id="323" r:id="rId15"/>
    <p:sldId id="324" r:id="rId16"/>
    <p:sldId id="269" r:id="rId17"/>
    <p:sldId id="326" r:id="rId18"/>
    <p:sldId id="327" r:id="rId19"/>
    <p:sldId id="328" r:id="rId20"/>
    <p:sldId id="329" r:id="rId21"/>
    <p:sldId id="330" r:id="rId22"/>
    <p:sldId id="322" r:id="rId23"/>
    <p:sldId id="270" r:id="rId24"/>
    <p:sldId id="271" r:id="rId25"/>
    <p:sldId id="274" r:id="rId26"/>
    <p:sldId id="335" r:id="rId27"/>
    <p:sldId id="333" r:id="rId28"/>
    <p:sldId id="275" r:id="rId29"/>
    <p:sldId id="276" r:id="rId30"/>
    <p:sldId id="278" r:id="rId31"/>
    <p:sldId id="325" r:id="rId32"/>
    <p:sldId id="332" r:id="rId33"/>
    <p:sldId id="282" r:id="rId34"/>
    <p:sldId id="283" r:id="rId35"/>
    <p:sldId id="311" r:id="rId36"/>
    <p:sldId id="312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2688" autoAdjust="0"/>
  </p:normalViewPr>
  <p:slideViewPr>
    <p:cSldViewPr snapToGrid="0">
      <p:cViewPr varScale="1">
        <p:scale>
          <a:sx n="68" d="100"/>
          <a:sy n="68" d="100"/>
        </p:scale>
        <p:origin x="123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6FF4B-EEDC-4A32-BDCC-5A2B1E246E71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536F-F9A9-48D7-B662-2FE13BA092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C536F-F9A9-48D7-B662-2FE13BA0925E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C536F-F9A9-48D7-B662-2FE13BA0925E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C536F-F9A9-48D7-B662-2FE13BA0925E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C536F-F9A9-48D7-B662-2FE13BA0925E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5600" y="274642"/>
            <a:ext cx="36576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42"/>
            <a:ext cx="107696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341B-CE77-435C-BB9C-7678EB6BBED7}" type="datetimeFigureOut">
              <a:rPr lang="pl-PL" smtClean="0"/>
              <a:pPr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036B-B2EA-46A0-BE0A-DD2051D80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04CB66-305E-48B8-BA69-3608D2747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6320" y="0"/>
            <a:ext cx="6873241" cy="6172200"/>
          </a:xfrm>
        </p:spPr>
        <p:txBody>
          <a:bodyPr>
            <a:noAutofit/>
          </a:bodyPr>
          <a:lstStyle/>
          <a:p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B41C57-74E8-4436-8A31-FCD76F588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3" y="172996"/>
            <a:ext cx="4128921" cy="1927654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SPOŁECZNA SZKOŁA PODSTAWOWA DOBRZEWINO-KARCZEMKI W KARCZEMKACH </a:t>
            </a: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5232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58" y="0"/>
            <a:ext cx="6954253" cy="30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04" y="3344779"/>
            <a:ext cx="690679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641" y="-1430374"/>
            <a:ext cx="4064000" cy="901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204393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BF6AFB-48B8-465E-B253-1C828C98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760" y="3949157"/>
            <a:ext cx="4324350" cy="539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ymbol zastępczy zawartości 15"/>
          <p:cNvSpPr>
            <a:spLocks noGrp="1"/>
          </p:cNvSpPr>
          <p:nvPr>
            <p:ph sz="half" idx="2"/>
          </p:nvPr>
        </p:nvSpPr>
        <p:spPr>
          <a:xfrm>
            <a:off x="6368902" y="1329071"/>
            <a:ext cx="5823098" cy="4797096"/>
          </a:xfrm>
        </p:spPr>
        <p:txBody>
          <a:bodyPr/>
          <a:lstStyle/>
          <a:p>
            <a:pPr algn="ctr">
              <a:buNone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KWIECIEŃ 2023 </a:t>
            </a:r>
          </a:p>
          <a:p>
            <a:pPr algn="ctr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Pola Nadziei na Pomorzu zbiórka na rzecz podopiecznych pomorskich hospicjów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509824" y="277851"/>
            <a:ext cx="1053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Przeprowadzone Akcje Charytatywne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21" y="1313121"/>
            <a:ext cx="53989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089" y="3955828"/>
            <a:ext cx="4802610" cy="27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647557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BF6AFB-48B8-465E-B253-1C828C98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760" y="3949157"/>
            <a:ext cx="4324350" cy="539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509824" y="277851"/>
            <a:ext cx="1053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Przeprowadzone Akcje Charytatywne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52" y="1233378"/>
            <a:ext cx="6109601" cy="346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050" y="2702415"/>
            <a:ext cx="5822950" cy="415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647557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137684" y="212652"/>
            <a:ext cx="994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159034" y="1161607"/>
            <a:ext cx="4242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WRZESIEŃ 2022 </a:t>
            </a: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DZIEŃ KROPKI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136088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137684" y="212652"/>
            <a:ext cx="994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187609" y="808074"/>
            <a:ext cx="4242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WRZESIEŃ 2022 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DZIEŃ MIGRANTA I UCHODŹCY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65" y="905209"/>
            <a:ext cx="5847527" cy="263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558" y="2264736"/>
            <a:ext cx="6161442" cy="427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56" y="3934046"/>
            <a:ext cx="5800540" cy="29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136088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137684" y="212652"/>
            <a:ext cx="994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187609" y="808074"/>
            <a:ext cx="4242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LISTOPAD 2022 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DZIEŃ PLUSZOWEGO MISIA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66" y="1953079"/>
            <a:ext cx="5891370" cy="442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399" y="3269071"/>
            <a:ext cx="5501601" cy="247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136088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0040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55127" y="1030147"/>
            <a:ext cx="753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LUTY 2023 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ŚWIATOWY DZIEŃ CHOREGO 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90427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032" y="2324100"/>
            <a:ext cx="7044267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024735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0040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55127" y="1030147"/>
            <a:ext cx="753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Luty 2023 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Tydzień Karnawału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94360" y="777240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Dzień pierwszy poniedziałek</a:t>
            </a:r>
          </a:p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Dzień Szalonych Nakryć Głowy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813" y="2823210"/>
            <a:ext cx="6417187" cy="372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1874520"/>
            <a:ext cx="5415990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024735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0040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55127" y="1030147"/>
            <a:ext cx="753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Luty 2023 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Tydzień Karnawału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94360" y="777240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Dzień drugi wtorek </a:t>
            </a:r>
          </a:p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Walentynki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019" y="2633345"/>
            <a:ext cx="7244461" cy="3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1790"/>
            <a:ext cx="5813820" cy="435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024735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0040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55127" y="1030147"/>
            <a:ext cx="753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Luty 2023 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Tydzień Karnawału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94360" y="777240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Dzień trzeci środa</a:t>
            </a:r>
          </a:p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Dzień Maski Karnawałowej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671" y="2328545"/>
            <a:ext cx="6331329" cy="2853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38655"/>
            <a:ext cx="6311910" cy="4919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2473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67BDDC-7D1C-4EF9-B68D-BE947F13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6"/>
            <a:ext cx="1030652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Powołanie Szkolnego Koła Caritas </a:t>
            </a:r>
            <a:br>
              <a:rPr lang="pl-PL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4 maja 2022 r.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4C1F95-9CB2-49FD-ABDF-B70049E8F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0665" y="2674620"/>
            <a:ext cx="4432395" cy="338298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Opiekunowie Szkolnego Koła Caritas:</a:t>
            </a:r>
          </a:p>
          <a:p>
            <a:pPr algn="ctr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Magdalena Szatkowska</a:t>
            </a:r>
          </a:p>
          <a:p>
            <a:pPr algn="ctr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 i Monika </a:t>
            </a:r>
            <a:r>
              <a:rPr lang="pl-PL" sz="2800" dirty="0" err="1">
                <a:latin typeface="Times New Roman" pitchFamily="18" charset="0"/>
                <a:cs typeface="Times New Roman" pitchFamily="18" charset="0"/>
              </a:rPr>
              <a:t>Foigt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Asystent Kościelny: </a:t>
            </a:r>
          </a:p>
          <a:p>
            <a:pPr algn="ctr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Ksiądz proboszcz Łukasz </a:t>
            </a:r>
            <a:r>
              <a:rPr lang="pl-PL" sz="2800" dirty="0" err="1">
                <a:latin typeface="Times New Roman" pitchFamily="18" charset="0"/>
                <a:cs typeface="Times New Roman" pitchFamily="18" charset="0"/>
              </a:rPr>
              <a:t>Białk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508" y="2385060"/>
            <a:ext cx="3098051" cy="407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977734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0040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55127" y="1030147"/>
            <a:ext cx="753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Luty 2023 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Tydzień Karnawału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94360" y="777240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Dzień czwarty czwartek</a:t>
            </a:r>
          </a:p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Dzień na sportowo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718" y="2205355"/>
            <a:ext cx="9511962" cy="428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024735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0040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55127" y="1030147"/>
            <a:ext cx="753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Luty 2023 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Tydzień Karnawału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94360" y="777240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Dzień piąty piątek</a:t>
            </a:r>
          </a:p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Dzień postaci z bajek, filmów i serial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276" y="3474720"/>
            <a:ext cx="6729244" cy="303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5315"/>
            <a:ext cx="5555572" cy="250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024735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137684" y="212652"/>
            <a:ext cx="994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187608" y="502920"/>
            <a:ext cx="50043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MARZEC 2023 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DZIEŃ KOLOROWEJ SKARPETKI – ŚWIATOWY DZIEŃ OSÓB Z ZESPOŁEM DOWNA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518" y="2880360"/>
            <a:ext cx="5301482" cy="3977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754" y="982980"/>
            <a:ext cx="4692672" cy="5875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136088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928813" y="200025"/>
            <a:ext cx="8573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Dni tematyczne w naszej szkole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679155" y="818147"/>
            <a:ext cx="2539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KWIECIEŃ 2023 </a:t>
            </a:r>
          </a:p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ŚWIATOWY DZIEŃ ŚWIADOMOŚCI AUTYZMU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54442"/>
            <a:ext cx="5871411" cy="44035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906" y="2454442"/>
            <a:ext cx="6005094" cy="44035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683431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34440" y="281940"/>
            <a:ext cx="970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Organizacja konkursów </a:t>
            </a:r>
          </a:p>
        </p:txBody>
      </p:sp>
      <p:sp>
        <p:nvSpPr>
          <p:cNvPr id="7" name="Prostokąt 6"/>
          <p:cNvSpPr/>
          <p:nvPr/>
        </p:nvSpPr>
        <p:spPr>
          <a:xfrm>
            <a:off x="7025640" y="1114425"/>
            <a:ext cx="4549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ARCHIDIECEZJALNY KONKURS POEZJI RELIGIJNEJ 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057275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025" y="2143125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545011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75846"/>
            <a:ext cx="12192000" cy="703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647549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23292"/>
            <a:ext cx="12871938" cy="85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647549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34440" y="281940"/>
            <a:ext cx="970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Organizacja konkursów </a:t>
            </a:r>
          </a:p>
        </p:txBody>
      </p:sp>
      <p:sp>
        <p:nvSpPr>
          <p:cNvPr id="7" name="Prostokąt 6"/>
          <p:cNvSpPr/>
          <p:nvPr/>
        </p:nvSpPr>
        <p:spPr>
          <a:xfrm>
            <a:off x="7025640" y="600075"/>
            <a:ext cx="4549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MIĘDZYSZKOLNY KONKURS PLASTYCZNY PT. MÓJ ŚWIĘTY PATRON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551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533" y="2012950"/>
            <a:ext cx="4137692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525" y="4114801"/>
            <a:ext cx="5705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525" y="1784665"/>
            <a:ext cx="5705475" cy="233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54501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57325" y="428625"/>
            <a:ext cx="95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SUKCES W KONKURSIE FOTOGRAFICZNYM </a:t>
            </a:r>
          </a:p>
        </p:txBody>
      </p:sp>
      <p:sp>
        <p:nvSpPr>
          <p:cNvPr id="4" name="Prostokąt 3"/>
          <p:cNvSpPr/>
          <p:nvPr/>
        </p:nvSpPr>
        <p:spPr>
          <a:xfrm>
            <a:off x="447675" y="1428661"/>
            <a:ext cx="6153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Bianka Rudnik, uczennica Społecznej Szkoły Dobrzewino-Karczemki w Karczemkach, uzyskała I miejsce w konkursie fotograficznym pt.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Uchodźca oczami dziecka.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Konkurs został zorganizowany przez Caritas Archidiecezji Gdańskiej.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964" y="1028700"/>
            <a:ext cx="3719985" cy="582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00980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37692" y="211015"/>
            <a:ext cx="675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Szkolenia 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31" y="899160"/>
            <a:ext cx="4738669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0750"/>
            <a:ext cx="7061544" cy="39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5337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47003"/>
            <a:ext cx="5443611" cy="301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ytuł 16">
            <a:extLst>
              <a:ext uri="{FF2B5EF4-FFF2-40B4-BE49-F238E27FC236}">
                <a16:creationId xmlns:a16="http://schemas.microsoft.com/office/drawing/2014/main" id="{23430154-F55C-4715-8184-C5E2EC70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0"/>
            <a:ext cx="10378437" cy="103749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Przeprowadzone Akcje Charytatywne </a:t>
            </a:r>
          </a:p>
        </p:txBody>
      </p:sp>
      <p:pic>
        <p:nvPicPr>
          <p:cNvPr id="501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6863" y="1053136"/>
            <a:ext cx="6815137" cy="30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KREDKOBRANIE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– zbiórka przyborów szkolnych dla polskich szkół i ośrodków edukacyjnych na Litwie, Białorusi i Ukrainie.</a:t>
            </a:r>
          </a:p>
        </p:txBody>
      </p:sp>
      <p:sp>
        <p:nvSpPr>
          <p:cNvPr id="8" name="Prostokąt 7"/>
          <p:cNvSpPr/>
          <p:nvPr/>
        </p:nvSpPr>
        <p:spPr>
          <a:xfrm>
            <a:off x="8004874" y="4440263"/>
            <a:ext cx="1976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WRZESIEŃ 2022</a:t>
            </a:r>
          </a:p>
        </p:txBody>
      </p:sp>
    </p:spTree>
    <p:extLst>
      <p:ext uri="{BB962C8B-B14F-4D97-AF65-F5344CB8AC3E}">
        <p14:creationId xmlns:p14="http://schemas.microsoft.com/office/powerpoint/2010/main" val="225436369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621280" y="274320"/>
            <a:ext cx="733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SZKOLENIA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383280" y="1097280"/>
            <a:ext cx="568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Szkolenie formacyjne Szkolnego Koła Caritas 15.10.2022 r.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" y="1709738"/>
            <a:ext cx="110109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43533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37692" y="211015"/>
            <a:ext cx="675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Szkolenia 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160" y="1222059"/>
            <a:ext cx="6416040" cy="406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785" y="583971"/>
            <a:ext cx="2827655" cy="6274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3370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37692" y="211015"/>
            <a:ext cx="675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Udział w Gali Wolontariatu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1480" y="807720"/>
            <a:ext cx="5598714" cy="32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458" y="3684905"/>
            <a:ext cx="7041542" cy="317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53370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57400" y="670560"/>
            <a:ext cx="780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Podziękowania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318" y="0"/>
            <a:ext cx="4399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308" y="2338754"/>
            <a:ext cx="3598984" cy="451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157161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awans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573" y="3550920"/>
            <a:ext cx="4602480" cy="3307080"/>
          </a:xfrm>
          <a:prstGeom prst="rect">
            <a:avLst/>
          </a:prstGeom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1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627" y="0"/>
            <a:ext cx="45773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4794739" y="257908"/>
            <a:ext cx="2825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Podziękowania</a:t>
            </a:r>
          </a:p>
        </p:txBody>
      </p:sp>
    </p:spTree>
    <p:extLst>
      <p:ext uri="{BB962C8B-B14F-4D97-AF65-F5344CB8AC3E}">
        <p14:creationId xmlns:p14="http://schemas.microsoft.com/office/powerpoint/2010/main" val="4293229962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3950" y="0"/>
            <a:ext cx="344805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95250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5800" y="3683000"/>
            <a:ext cx="9525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030513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kolne Koło Caritas – Niepubliczna Szkoła Podstawowa im. Polskiej  Marynarki Handlowej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25" y="-571500"/>
            <a:ext cx="8874125" cy="7637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95348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7697" y="172017"/>
            <a:ext cx="1207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Przeprowadzone Akcje Charytatywne 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0" dirty="0">
                <a:latin typeface="Times New Roman" pitchFamily="18" charset="0"/>
                <a:cs typeface="Times New Roman" pitchFamily="18" charset="0"/>
              </a:rPr>
              <a:t>Akcja charytatywna "TAK, POMAGAM !"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>
          <a:xfrm>
            <a:off x="6193370" y="1072662"/>
            <a:ext cx="5389033" cy="720969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Grudzień 2022</a:t>
            </a:r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1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592" y="2672695"/>
            <a:ext cx="5389562" cy="242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116165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545122" y="1"/>
            <a:ext cx="12999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Przeprowadzone Akcje Charytatywne </a:t>
            </a:r>
            <a:endParaRPr lang="pl-PL" sz="3600" dirty="0"/>
          </a:p>
        </p:txBody>
      </p:sp>
      <p:sp>
        <p:nvSpPr>
          <p:cNvPr id="8" name="Prostokąt 7"/>
          <p:cNvSpPr/>
          <p:nvPr/>
        </p:nvSpPr>
        <p:spPr>
          <a:xfrm>
            <a:off x="5472638" y="1171575"/>
            <a:ext cx="5943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Grudzień 2022</a:t>
            </a:r>
          </a:p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Zbiórka żywności długoterminowej dla potrzebujących rodzin z terenu archidiecezji gdańskiej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767" y="2818614"/>
            <a:ext cx="7172689" cy="323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737" y="771525"/>
            <a:ext cx="3329649" cy="739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9817"/>
            <a:ext cx="12583885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545122" y="1"/>
            <a:ext cx="12999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Przeprowadzone Akcje Charytatywne </a:t>
            </a:r>
            <a:endParaRPr lang="pl-PL" sz="3600" dirty="0"/>
          </a:p>
        </p:txBody>
      </p:sp>
      <p:sp>
        <p:nvSpPr>
          <p:cNvPr id="8" name="Prostokąt 7"/>
          <p:cNvSpPr/>
          <p:nvPr/>
        </p:nvSpPr>
        <p:spPr>
          <a:xfrm>
            <a:off x="4910935" y="988695"/>
            <a:ext cx="59432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GRUDZIEŃ 2022</a:t>
            </a:r>
          </a:p>
          <a:p>
            <a:pPr algn="ctr"/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Zbiórka artykułów kosmetycznych, higienicznych, spożywczych dla podopiecznych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Domu Samotnej Matki w </a:t>
            </a:r>
            <a:r>
              <a:rPr lang="pl-PL" sz="2400" b="1" dirty="0" err="1">
                <a:latin typeface="Times New Roman" pitchFamily="18" charset="0"/>
                <a:cs typeface="Times New Roman" pitchFamily="18" charset="0"/>
              </a:rPr>
              <a:t>Matemblewie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902" y="1749973"/>
            <a:ext cx="3281198" cy="58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79" y="3534104"/>
            <a:ext cx="4938014" cy="37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BF6AFB-48B8-465E-B253-1C828C98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2080"/>
            <a:ext cx="8366760" cy="9448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700" kern="1200" dirty="0">
                <a:latin typeface="Times New Roman" pitchFamily="18" charset="0"/>
                <a:cs typeface="Times New Roman" pitchFamily="18" charset="0"/>
              </a:rPr>
              <a:t>Kartka urodzinowa dla Julki z Zespołem Downa</a:t>
            </a:r>
            <a:br>
              <a:rPr lang="pl-PL" sz="2700" kern="1200" dirty="0">
                <a:latin typeface="Times New Roman" pitchFamily="18" charset="0"/>
                <a:cs typeface="Times New Roman" pitchFamily="18" charset="0"/>
              </a:rPr>
            </a:br>
            <a:r>
              <a:rPr lang="pl-PL" sz="2700" dirty="0">
                <a:latin typeface="Times New Roman" pitchFamily="18" charset="0"/>
                <a:cs typeface="Times New Roman" pitchFamily="18" charset="0"/>
              </a:rPr>
              <a:t>LUTY 2023 </a:t>
            </a:r>
            <a:r>
              <a:rPr lang="pl-PL" sz="2700" kern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7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464104" y="0"/>
            <a:ext cx="1053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Przeprowadzone Akcje Charytatywne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5295"/>
            <a:ext cx="7589520" cy="38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350" y="762000"/>
            <a:ext cx="43116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64755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9817"/>
            <a:ext cx="12583885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545122" y="1"/>
            <a:ext cx="12999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Przeprowadzone Akcje Charytatywne </a:t>
            </a:r>
            <a:endParaRPr lang="pl-PL" sz="3600" dirty="0"/>
          </a:p>
        </p:txBody>
      </p:sp>
      <p:sp>
        <p:nvSpPr>
          <p:cNvPr id="8" name="Prostokąt 7"/>
          <p:cNvSpPr/>
          <p:nvPr/>
        </p:nvSpPr>
        <p:spPr>
          <a:xfrm>
            <a:off x="4910934" y="988695"/>
            <a:ext cx="689080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MARZEC 2023 </a:t>
            </a:r>
          </a:p>
          <a:p>
            <a:pPr algn="ctr"/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Droga światła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– zbiórka częściowo zużytych świec. </a:t>
            </a:r>
          </a:p>
          <a:p>
            <a:pPr algn="ctr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Pozyskana parafina została wykorzystana w warsztatach terapii zajęciowej.</a:t>
            </a:r>
          </a:p>
          <a:p>
            <a:pPr algn="ctr"/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3004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193" y="3663119"/>
            <a:ext cx="2639226" cy="33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9DB824-9D1F-4EA9-986D-83AD783E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86" y="202308"/>
            <a:ext cx="10742119" cy="9941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b="1" dirty="0">
                <a:latin typeface="Times New Roman" pitchFamily="18" charset="0"/>
                <a:cs typeface="Times New Roman" pitchFamily="18" charset="0"/>
              </a:rPr>
              <a:t>Przeprowadzone Akcje Charytatywne </a:t>
            </a:r>
            <a:endParaRPr lang="pl-PL" sz="4800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71" y="1685108"/>
            <a:ext cx="4973083" cy="476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6627303" y="1510018"/>
            <a:ext cx="4160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MARZEC 2023 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WIELKANOCNA ZBIÓRKA ŻYWNOŚCI DŁUGOTERMINOWEJ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TAK, POMAGAM!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35" y="3916581"/>
            <a:ext cx="5698995" cy="256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547848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</TotalTime>
  <Words>388</Words>
  <Application>Microsoft Office PowerPoint</Application>
  <PresentationFormat>Panoramiczny</PresentationFormat>
  <Paragraphs>113</Paragraphs>
  <Slides>36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Motyw pakietu Office</vt:lpstr>
      <vt:lpstr>Prezentacja programu PowerPoint</vt:lpstr>
      <vt:lpstr>Powołanie Szkolnego Koła Caritas  4 maja 2022 r. </vt:lpstr>
      <vt:lpstr>Przeprowadzone Akcje Charytatywne </vt:lpstr>
      <vt:lpstr>Prezentacja programu PowerPoint</vt:lpstr>
      <vt:lpstr>Prezentacja programu PowerPoint</vt:lpstr>
      <vt:lpstr>Prezentacja programu PowerPoint</vt:lpstr>
      <vt:lpstr>Kartka urodzinowa dla Julki z Zespołem Downa LUTY 2023  </vt:lpstr>
      <vt:lpstr>Prezentacja programu PowerPoint</vt:lpstr>
      <vt:lpstr>Przeprowadzone Akcje Charytatywne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DOROBKU ZAWODOWEGO NAUCZYCIELA KONTRAKTOWEGO UBIEGAJĄCEGO SIĘ O AWANS NA STOPIEŃ NAUCZYCIELA MIANOWANEGO</dc:title>
  <dc:creator>waldek maciąg</dc:creator>
  <cp:lastModifiedBy>Lucyna Reiter-Szczygieł</cp:lastModifiedBy>
  <cp:revision>57</cp:revision>
  <dcterms:created xsi:type="dcterms:W3CDTF">2020-06-29T08:31:40Z</dcterms:created>
  <dcterms:modified xsi:type="dcterms:W3CDTF">2023-06-22T20:13:42Z</dcterms:modified>
</cp:coreProperties>
</file>