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Andika"/>
      <p:regular r:id="rId26"/>
      <p:bold r:id="rId27"/>
      <p:italic r:id="rId28"/>
      <p:boldItalic r:id="rId29"/>
    </p:embeddedFont>
    <p:embeddedFont>
      <p:font typeface="Anton"/>
      <p:regular r:id="rId30"/>
    </p:embeddedFont>
    <p:embeddedFont>
      <p:font typeface="Caveat"/>
      <p:regular r:id="rId31"/>
      <p:bold r:id="rId32"/>
    </p:embeddedFont>
    <p:embeddedFont>
      <p:font typeface="Grand Hotel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judp61aI84bbYI7tnELvYL5Bwc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ndika-regular.fntdata"/><Relationship Id="rId25" Type="http://schemas.openxmlformats.org/officeDocument/2006/relationships/slide" Target="slides/slide21.xml"/><Relationship Id="rId28" Type="http://schemas.openxmlformats.org/officeDocument/2006/relationships/font" Target="fonts/Andika-italic.fntdata"/><Relationship Id="rId27" Type="http://schemas.openxmlformats.org/officeDocument/2006/relationships/font" Target="fonts/Andik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ndika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veat-regular.fntdata"/><Relationship Id="rId30" Type="http://schemas.openxmlformats.org/officeDocument/2006/relationships/font" Target="fonts/Anton-regular.fntdata"/><Relationship Id="rId11" Type="http://schemas.openxmlformats.org/officeDocument/2006/relationships/slide" Target="slides/slide7.xml"/><Relationship Id="rId33" Type="http://schemas.openxmlformats.org/officeDocument/2006/relationships/font" Target="fonts/GrandHotel-regular.fntdata"/><Relationship Id="rId10" Type="http://schemas.openxmlformats.org/officeDocument/2006/relationships/slide" Target="slides/slide6.xml"/><Relationship Id="rId32" Type="http://schemas.openxmlformats.org/officeDocument/2006/relationships/font" Target="fonts/Caveat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dc803fa0c0_1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dc803fa0c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dc803fa0c0_1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1dc803fa0c0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dc803fa0c0_1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1dc803fa0c0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dc803fa0c0_1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1dc803fa0c0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dc803fa0c0_1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1dc803fa0c0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dc803fa0c0_1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1dc803fa0c0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dc803fa0c0_1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dc803fa0c0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dc803fa0c0_1_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1dc803fa0c0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dc803fa0c0_1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1dc803fa0c0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dc803fa0c0_1_1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1dc803fa0c0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dc803fa0c0_1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g1dc803fa0c0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dc803fa0c0_1_1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dc803fa0c0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dc803fa0c0_2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1dc803fa0c0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c803fa0c0_2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1dc803fa0c0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dc803fa0c0_1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1dc803fa0c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dc803fa0c0_1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1dc803fa0c0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dc803fa0c0_1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1dc803fa0c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" y="-13"/>
            <a:ext cx="9143827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8"/>
          <p:cNvSpPr txBox="1"/>
          <p:nvPr>
            <p:ph type="ctrTitle"/>
          </p:nvPr>
        </p:nvSpPr>
        <p:spPr>
          <a:xfrm rot="-696">
            <a:off x="2129625" y="1407653"/>
            <a:ext cx="4448400" cy="17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"/>
          <p:cNvSpPr txBox="1"/>
          <p:nvPr>
            <p:ph idx="1" type="subTitle"/>
          </p:nvPr>
        </p:nvSpPr>
        <p:spPr>
          <a:xfrm rot="232">
            <a:off x="2133920" y="3148973"/>
            <a:ext cx="44397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" name="Google Shape;12;p8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8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8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8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8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8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8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8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8"/>
          <p:cNvSpPr/>
          <p:nvPr/>
        </p:nvSpPr>
        <p:spPr>
          <a:xfrm>
            <a:off x="8251775" y="-48150"/>
            <a:ext cx="356100" cy="523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/>
          <p:nvPr/>
        </p:nvSpPr>
        <p:spPr>
          <a:xfrm>
            <a:off x="531848" y="234173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9"/>
          <p:cNvSpPr/>
          <p:nvPr/>
        </p:nvSpPr>
        <p:spPr>
          <a:xfrm>
            <a:off x="579100" y="205225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9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 flipH="1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9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9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9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9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9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9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/>
          <p:nvPr>
            <p:ph type="title"/>
          </p:nvPr>
        </p:nvSpPr>
        <p:spPr>
          <a:xfrm>
            <a:off x="1371275" y="435727"/>
            <a:ext cx="64014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6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/>
          <p:nvPr/>
        </p:nvSpPr>
        <p:spPr>
          <a:xfrm>
            <a:off x="531848" y="234173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0"/>
          <p:cNvSpPr/>
          <p:nvPr/>
        </p:nvSpPr>
        <p:spPr>
          <a:xfrm>
            <a:off x="579100" y="205225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0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0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0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 rot="10800000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type="title"/>
          </p:nvPr>
        </p:nvSpPr>
        <p:spPr>
          <a:xfrm>
            <a:off x="4797088" y="429426"/>
            <a:ext cx="27933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4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14"/>
          <p:cNvGrpSpPr/>
          <p:nvPr/>
        </p:nvGrpSpPr>
        <p:grpSpPr>
          <a:xfrm>
            <a:off x="2096377" y="1118525"/>
            <a:ext cx="4472280" cy="3677588"/>
            <a:chOff x="2096377" y="1118525"/>
            <a:chExt cx="4472280" cy="3677588"/>
          </a:xfrm>
        </p:grpSpPr>
        <p:sp>
          <p:nvSpPr>
            <p:cNvPr id="50" name="Google Shape;50;p14"/>
            <p:cNvSpPr/>
            <p:nvPr/>
          </p:nvSpPr>
          <p:spPr>
            <a:xfrm>
              <a:off x="2096377" y="1143006"/>
              <a:ext cx="4426057" cy="3653107"/>
            </a:xfrm>
            <a:custGeom>
              <a:rect b="b" l="l" r="r" t="t"/>
              <a:pathLst>
                <a:path extrusionOk="0" h="35181" w="47392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4"/>
            <p:cNvSpPr/>
            <p:nvPr/>
          </p:nvSpPr>
          <p:spPr>
            <a:xfrm>
              <a:off x="2142600" y="1118525"/>
              <a:ext cx="4426057" cy="3653107"/>
            </a:xfrm>
            <a:custGeom>
              <a:rect b="b" l="l" r="r" t="t"/>
              <a:pathLst>
                <a:path extrusionOk="0" h="35181" w="47392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14"/>
          <p:cNvSpPr/>
          <p:nvPr/>
        </p:nvSpPr>
        <p:spPr>
          <a:xfrm>
            <a:off x="165875" y="405400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4"/>
          <p:cNvSpPr/>
          <p:nvPr/>
        </p:nvSpPr>
        <p:spPr>
          <a:xfrm>
            <a:off x="165875" y="1087983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4"/>
          <p:cNvSpPr/>
          <p:nvPr/>
        </p:nvSpPr>
        <p:spPr>
          <a:xfrm>
            <a:off x="165875" y="177054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65875" y="245312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165875" y="313570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165875" y="381219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65875" y="449477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251775" y="0"/>
            <a:ext cx="356100" cy="521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 flipH="1" rot="10800000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/>
          <p:nvPr/>
        </p:nvSpPr>
        <p:spPr>
          <a:xfrm rot="10800000">
            <a:off x="8162447" y="-38904"/>
            <a:ext cx="1005490" cy="1125793"/>
          </a:xfrm>
          <a:custGeom>
            <a:rect b="b" l="l" r="r" t="t"/>
            <a:pathLst>
              <a:path extrusionOk="0" h="15623" w="13954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chemeClr val="lt2">
              <a:alpha val="5490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531848" y="234173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579100" y="205225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3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 flipH="1">
            <a:off x="-23940" y="4192682"/>
            <a:ext cx="2569102" cy="966776"/>
          </a:xfrm>
          <a:custGeom>
            <a:rect b="b" l="l" r="r" t="t"/>
            <a:pathLst>
              <a:path extrusionOk="0" h="5283" w="14039">
                <a:moveTo>
                  <a:pt x="11055" y="1"/>
                </a:moveTo>
                <a:cubicBezTo>
                  <a:pt x="10880" y="1"/>
                  <a:pt x="10813" y="107"/>
                  <a:pt x="10627" y="134"/>
                </a:cubicBezTo>
                <a:cubicBezTo>
                  <a:pt x="10620" y="134"/>
                  <a:pt x="10612" y="135"/>
                  <a:pt x="10604" y="135"/>
                </a:cubicBezTo>
                <a:cubicBezTo>
                  <a:pt x="10495" y="135"/>
                  <a:pt x="10373" y="66"/>
                  <a:pt x="10259" y="66"/>
                </a:cubicBezTo>
                <a:cubicBezTo>
                  <a:pt x="10194" y="66"/>
                  <a:pt x="10132" y="88"/>
                  <a:pt x="10075" y="156"/>
                </a:cubicBezTo>
                <a:cubicBezTo>
                  <a:pt x="10003" y="117"/>
                  <a:pt x="9932" y="95"/>
                  <a:pt x="9867" y="95"/>
                </a:cubicBezTo>
                <a:cubicBezTo>
                  <a:pt x="9747" y="95"/>
                  <a:pt x="9651" y="170"/>
                  <a:pt x="9625" y="344"/>
                </a:cubicBezTo>
                <a:cubicBezTo>
                  <a:pt x="9524" y="270"/>
                  <a:pt x="9355" y="256"/>
                  <a:pt x="9190" y="256"/>
                </a:cubicBezTo>
                <a:cubicBezTo>
                  <a:pt x="9096" y="256"/>
                  <a:pt x="9003" y="261"/>
                  <a:pt x="8925" y="261"/>
                </a:cubicBezTo>
                <a:cubicBezTo>
                  <a:pt x="8900" y="261"/>
                  <a:pt x="8877" y="260"/>
                  <a:pt x="8856" y="259"/>
                </a:cubicBezTo>
                <a:cubicBezTo>
                  <a:pt x="8815" y="254"/>
                  <a:pt x="8773" y="251"/>
                  <a:pt x="8730" y="251"/>
                </a:cubicBezTo>
                <a:cubicBezTo>
                  <a:pt x="8678" y="251"/>
                  <a:pt x="8625" y="255"/>
                  <a:pt x="8571" y="265"/>
                </a:cubicBezTo>
                <a:cubicBezTo>
                  <a:pt x="8473" y="285"/>
                  <a:pt x="8426" y="382"/>
                  <a:pt x="8299" y="382"/>
                </a:cubicBezTo>
                <a:cubicBezTo>
                  <a:pt x="8286" y="382"/>
                  <a:pt x="8272" y="381"/>
                  <a:pt x="8258" y="379"/>
                </a:cubicBezTo>
                <a:cubicBezTo>
                  <a:pt x="8131" y="633"/>
                  <a:pt x="7710" y="740"/>
                  <a:pt x="7391" y="740"/>
                </a:cubicBezTo>
                <a:cubicBezTo>
                  <a:pt x="7339" y="740"/>
                  <a:pt x="7289" y="737"/>
                  <a:pt x="7244" y="732"/>
                </a:cubicBezTo>
                <a:cubicBezTo>
                  <a:pt x="6833" y="675"/>
                  <a:pt x="6685" y="385"/>
                  <a:pt x="6356" y="385"/>
                </a:cubicBezTo>
                <a:cubicBezTo>
                  <a:pt x="6253" y="385"/>
                  <a:pt x="6132" y="413"/>
                  <a:pt x="5980" y="487"/>
                </a:cubicBezTo>
                <a:cubicBezTo>
                  <a:pt x="5840" y="203"/>
                  <a:pt x="5690" y="154"/>
                  <a:pt x="5501" y="154"/>
                </a:cubicBezTo>
                <a:cubicBezTo>
                  <a:pt x="5400" y="154"/>
                  <a:pt x="5289" y="168"/>
                  <a:pt x="5162" y="168"/>
                </a:cubicBezTo>
                <a:cubicBezTo>
                  <a:pt x="5120" y="168"/>
                  <a:pt x="5075" y="166"/>
                  <a:pt x="5029" y="162"/>
                </a:cubicBezTo>
                <a:cubicBezTo>
                  <a:pt x="4910" y="147"/>
                  <a:pt x="4809" y="98"/>
                  <a:pt x="4676" y="98"/>
                </a:cubicBezTo>
                <a:cubicBezTo>
                  <a:pt x="4663" y="98"/>
                  <a:pt x="4650" y="98"/>
                  <a:pt x="4636" y="99"/>
                </a:cubicBezTo>
                <a:cubicBezTo>
                  <a:pt x="4482" y="111"/>
                  <a:pt x="4431" y="156"/>
                  <a:pt x="4289" y="191"/>
                </a:cubicBezTo>
                <a:cubicBezTo>
                  <a:pt x="4084" y="242"/>
                  <a:pt x="3708" y="242"/>
                  <a:pt x="3594" y="287"/>
                </a:cubicBezTo>
                <a:cubicBezTo>
                  <a:pt x="3393" y="237"/>
                  <a:pt x="3231" y="230"/>
                  <a:pt x="3070" y="230"/>
                </a:cubicBezTo>
                <a:cubicBezTo>
                  <a:pt x="3006" y="230"/>
                  <a:pt x="2942" y="231"/>
                  <a:pt x="2876" y="231"/>
                </a:cubicBezTo>
                <a:cubicBezTo>
                  <a:pt x="2806" y="231"/>
                  <a:pt x="2733" y="230"/>
                  <a:pt x="2654" y="225"/>
                </a:cubicBezTo>
                <a:cubicBezTo>
                  <a:pt x="2617" y="221"/>
                  <a:pt x="2580" y="220"/>
                  <a:pt x="2544" y="220"/>
                </a:cubicBezTo>
                <a:cubicBezTo>
                  <a:pt x="2276" y="220"/>
                  <a:pt x="2034" y="304"/>
                  <a:pt x="1788" y="339"/>
                </a:cubicBezTo>
                <a:cubicBezTo>
                  <a:pt x="1663" y="357"/>
                  <a:pt x="1536" y="366"/>
                  <a:pt x="1409" y="366"/>
                </a:cubicBezTo>
                <a:cubicBezTo>
                  <a:pt x="1305" y="366"/>
                  <a:pt x="1202" y="360"/>
                  <a:pt x="1099" y="350"/>
                </a:cubicBezTo>
                <a:cubicBezTo>
                  <a:pt x="881" y="311"/>
                  <a:pt x="725" y="177"/>
                  <a:pt x="503" y="177"/>
                </a:cubicBezTo>
                <a:cubicBezTo>
                  <a:pt x="465" y="177"/>
                  <a:pt x="425" y="181"/>
                  <a:pt x="382" y="191"/>
                </a:cubicBezTo>
                <a:cubicBezTo>
                  <a:pt x="461" y="475"/>
                  <a:pt x="0" y="498"/>
                  <a:pt x="160" y="732"/>
                </a:cubicBezTo>
                <a:cubicBezTo>
                  <a:pt x="86" y="811"/>
                  <a:pt x="165" y="1176"/>
                  <a:pt x="171" y="1313"/>
                </a:cubicBezTo>
                <a:cubicBezTo>
                  <a:pt x="530" y="1529"/>
                  <a:pt x="461" y="2042"/>
                  <a:pt x="592" y="2395"/>
                </a:cubicBezTo>
                <a:cubicBezTo>
                  <a:pt x="621" y="2469"/>
                  <a:pt x="735" y="2548"/>
                  <a:pt x="746" y="2611"/>
                </a:cubicBezTo>
                <a:cubicBezTo>
                  <a:pt x="758" y="2771"/>
                  <a:pt x="763" y="2930"/>
                  <a:pt x="758" y="3089"/>
                </a:cubicBezTo>
                <a:cubicBezTo>
                  <a:pt x="758" y="3198"/>
                  <a:pt x="735" y="3317"/>
                  <a:pt x="752" y="3425"/>
                </a:cubicBezTo>
                <a:cubicBezTo>
                  <a:pt x="769" y="3534"/>
                  <a:pt x="923" y="3505"/>
                  <a:pt x="871" y="3705"/>
                </a:cubicBezTo>
                <a:cubicBezTo>
                  <a:pt x="985" y="3761"/>
                  <a:pt x="951" y="3813"/>
                  <a:pt x="1054" y="3915"/>
                </a:cubicBezTo>
                <a:cubicBezTo>
                  <a:pt x="1202" y="4058"/>
                  <a:pt x="1401" y="4149"/>
                  <a:pt x="1578" y="4251"/>
                </a:cubicBezTo>
                <a:cubicBezTo>
                  <a:pt x="1316" y="4439"/>
                  <a:pt x="1162" y="4559"/>
                  <a:pt x="1037" y="4844"/>
                </a:cubicBezTo>
                <a:cubicBezTo>
                  <a:pt x="860" y="5237"/>
                  <a:pt x="1116" y="4844"/>
                  <a:pt x="1042" y="5282"/>
                </a:cubicBezTo>
                <a:lnTo>
                  <a:pt x="14039" y="5282"/>
                </a:lnTo>
                <a:lnTo>
                  <a:pt x="14039" y="128"/>
                </a:lnTo>
                <a:cubicBezTo>
                  <a:pt x="14006" y="138"/>
                  <a:pt x="13958" y="142"/>
                  <a:pt x="13903" y="142"/>
                </a:cubicBezTo>
                <a:cubicBezTo>
                  <a:pt x="13792" y="142"/>
                  <a:pt x="13651" y="127"/>
                  <a:pt x="13543" y="127"/>
                </a:cubicBezTo>
                <a:cubicBezTo>
                  <a:pt x="13531" y="127"/>
                  <a:pt x="13520" y="128"/>
                  <a:pt x="13509" y="128"/>
                </a:cubicBezTo>
                <a:cubicBezTo>
                  <a:pt x="13336" y="139"/>
                  <a:pt x="13146" y="282"/>
                  <a:pt x="12988" y="282"/>
                </a:cubicBezTo>
                <a:cubicBezTo>
                  <a:pt x="12985" y="282"/>
                  <a:pt x="12982" y="282"/>
                  <a:pt x="12979" y="282"/>
                </a:cubicBezTo>
                <a:cubicBezTo>
                  <a:pt x="12747" y="273"/>
                  <a:pt x="12532" y="59"/>
                  <a:pt x="12302" y="59"/>
                </a:cubicBezTo>
                <a:cubicBezTo>
                  <a:pt x="12233" y="59"/>
                  <a:pt x="12163" y="78"/>
                  <a:pt x="12091" y="128"/>
                </a:cubicBezTo>
                <a:cubicBezTo>
                  <a:pt x="12025" y="53"/>
                  <a:pt x="11966" y="29"/>
                  <a:pt x="11907" y="29"/>
                </a:cubicBezTo>
                <a:cubicBezTo>
                  <a:pt x="11814" y="29"/>
                  <a:pt x="11719" y="89"/>
                  <a:pt x="11590" y="99"/>
                </a:cubicBezTo>
                <a:cubicBezTo>
                  <a:pt x="11572" y="101"/>
                  <a:pt x="11556" y="102"/>
                  <a:pt x="11540" y="102"/>
                </a:cubicBezTo>
                <a:cubicBezTo>
                  <a:pt x="11371" y="102"/>
                  <a:pt x="11292" y="24"/>
                  <a:pt x="11094" y="3"/>
                </a:cubicBezTo>
                <a:cubicBezTo>
                  <a:pt x="11081" y="2"/>
                  <a:pt x="11068" y="1"/>
                  <a:pt x="11055" y="1"/>
                </a:cubicBezTo>
                <a:close/>
              </a:path>
            </a:pathLst>
          </a:custGeom>
          <a:solidFill>
            <a:schemeClr val="lt2">
              <a:alpha val="5490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531848" y="234173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79100" y="205225"/>
            <a:ext cx="8020500" cy="4739100"/>
          </a:xfrm>
          <a:prstGeom prst="roundRect">
            <a:avLst>
              <a:gd fmla="val 203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34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7"/>
          <p:cNvGrpSpPr/>
          <p:nvPr/>
        </p:nvGrpSpPr>
        <p:grpSpPr>
          <a:xfrm rot="-396926">
            <a:off x="964354" y="733033"/>
            <a:ext cx="4472092" cy="3677434"/>
            <a:chOff x="2096377" y="1118525"/>
            <a:chExt cx="4472280" cy="3677588"/>
          </a:xfrm>
        </p:grpSpPr>
        <p:sp>
          <p:nvSpPr>
            <p:cNvPr id="86" name="Google Shape;86;p17"/>
            <p:cNvSpPr/>
            <p:nvPr/>
          </p:nvSpPr>
          <p:spPr>
            <a:xfrm>
              <a:off x="2096377" y="1143006"/>
              <a:ext cx="4426057" cy="3653107"/>
            </a:xfrm>
            <a:custGeom>
              <a:rect b="b" l="l" r="r" t="t"/>
              <a:pathLst>
                <a:path extrusionOk="0" h="35181" w="47392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2142600" y="1118525"/>
              <a:ext cx="4426057" cy="3653107"/>
            </a:xfrm>
            <a:custGeom>
              <a:rect b="b" l="l" r="r" t="t"/>
              <a:pathLst>
                <a:path extrusionOk="0" h="35181" w="47392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 flipH="1" rot="10800000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35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 flipH="1" rot="10800000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165888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/>
          <p:nvPr/>
        </p:nvSpPr>
        <p:spPr>
          <a:xfrm>
            <a:off x="165888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165888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165888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65888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165888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b="0" i="0" sz="2800" u="none" cap="none" strike="noStrik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b="0" i="0" sz="1400" u="none" cap="none" strike="noStrik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>
    <mc:Choice Requires="p14">
      <p:transition spd="slow" p14:dur="18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31.jpg"/><Relationship Id="rId5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35.jpg"/><Relationship Id="rId5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37.jpg"/><Relationship Id="rId5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40.jpg"/><Relationship Id="rId5" Type="http://schemas.openxmlformats.org/officeDocument/2006/relationships/slide" Target="/ppt/slides/slide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38.jpg"/><Relationship Id="rId5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39.jpg"/><Relationship Id="rId5" Type="http://schemas.openxmlformats.org/officeDocument/2006/relationships/slide" Target="/ppt/slides/slide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41.jpg"/><Relationship Id="rId5" Type="http://schemas.openxmlformats.org/officeDocument/2006/relationships/slide" Target="/ppt/slides/slide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44.jpg"/><Relationship Id="rId5" Type="http://schemas.openxmlformats.org/officeDocument/2006/relationships/slide" Target="/ppt/slides/slide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42.jpg"/><Relationship Id="rId5" Type="http://schemas.openxmlformats.org/officeDocument/2006/relationships/slide" Target="/ppt/slides/slide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43.jpg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25.jpg"/><Relationship Id="rId20" Type="http://schemas.openxmlformats.org/officeDocument/2006/relationships/image" Target="../media/image14.jpg"/><Relationship Id="rId42" Type="http://schemas.openxmlformats.org/officeDocument/2006/relationships/image" Target="../media/image33.jpg"/><Relationship Id="rId41" Type="http://schemas.openxmlformats.org/officeDocument/2006/relationships/slide" Target="/ppt/slides/slide21.xml"/><Relationship Id="rId22" Type="http://schemas.openxmlformats.org/officeDocument/2006/relationships/image" Target="../media/image28.jpg"/><Relationship Id="rId21" Type="http://schemas.openxmlformats.org/officeDocument/2006/relationships/slide" Target="/ppt/slides/slide7.xml"/><Relationship Id="rId24" Type="http://schemas.openxmlformats.org/officeDocument/2006/relationships/image" Target="../media/image22.jpg"/><Relationship Id="rId23" Type="http://schemas.openxmlformats.org/officeDocument/2006/relationships/slide" Target="/ppt/slides/slide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15.xml"/><Relationship Id="rId4" Type="http://schemas.openxmlformats.org/officeDocument/2006/relationships/image" Target="../media/image5.jpg"/><Relationship Id="rId9" Type="http://schemas.openxmlformats.org/officeDocument/2006/relationships/slide" Target="/ppt/slides/slide11.xml"/><Relationship Id="rId26" Type="http://schemas.openxmlformats.org/officeDocument/2006/relationships/image" Target="../media/image23.jpg"/><Relationship Id="rId25" Type="http://schemas.openxmlformats.org/officeDocument/2006/relationships/slide" Target="/ppt/slides/slide9.xml"/><Relationship Id="rId28" Type="http://schemas.openxmlformats.org/officeDocument/2006/relationships/image" Target="../media/image20.jpg"/><Relationship Id="rId27" Type="http://schemas.openxmlformats.org/officeDocument/2006/relationships/slide" Target="/ppt/slides/slide10.xml"/><Relationship Id="rId5" Type="http://schemas.openxmlformats.org/officeDocument/2006/relationships/slide" Target="/ppt/slides/slide16.xml"/><Relationship Id="rId6" Type="http://schemas.openxmlformats.org/officeDocument/2006/relationships/image" Target="../media/image11.jpg"/><Relationship Id="rId29" Type="http://schemas.openxmlformats.org/officeDocument/2006/relationships/slide" Target="/ppt/slides/slide3.xml"/><Relationship Id="rId7" Type="http://schemas.openxmlformats.org/officeDocument/2006/relationships/slide" Target="/ppt/slides/slide17.xml"/><Relationship Id="rId8" Type="http://schemas.openxmlformats.org/officeDocument/2006/relationships/image" Target="../media/image4.jpg"/><Relationship Id="rId31" Type="http://schemas.openxmlformats.org/officeDocument/2006/relationships/slide" Target="/ppt/slides/slide3.xml"/><Relationship Id="rId30" Type="http://schemas.openxmlformats.org/officeDocument/2006/relationships/image" Target="../media/image36.jpg"/><Relationship Id="rId11" Type="http://schemas.openxmlformats.org/officeDocument/2006/relationships/slide" Target="/ppt/slides/slide13.xml"/><Relationship Id="rId33" Type="http://schemas.openxmlformats.org/officeDocument/2006/relationships/slide" Target="/ppt/slides/slide4.xml"/><Relationship Id="rId10" Type="http://schemas.openxmlformats.org/officeDocument/2006/relationships/image" Target="../media/image12.jpg"/><Relationship Id="rId32" Type="http://schemas.openxmlformats.org/officeDocument/2006/relationships/image" Target="../media/image6.jpg"/><Relationship Id="rId13" Type="http://schemas.openxmlformats.org/officeDocument/2006/relationships/slide" Target="/ppt/slides/slide14.xml"/><Relationship Id="rId35" Type="http://schemas.openxmlformats.org/officeDocument/2006/relationships/slide" Target="/ppt/slides/slide18.xml"/><Relationship Id="rId12" Type="http://schemas.openxmlformats.org/officeDocument/2006/relationships/image" Target="../media/image48.png"/><Relationship Id="rId34" Type="http://schemas.openxmlformats.org/officeDocument/2006/relationships/image" Target="../media/image50.png"/><Relationship Id="rId15" Type="http://schemas.openxmlformats.org/officeDocument/2006/relationships/slide" Target="/ppt/slides/slide5.xml"/><Relationship Id="rId37" Type="http://schemas.openxmlformats.org/officeDocument/2006/relationships/slide" Target="/ppt/slides/slide19.xml"/><Relationship Id="rId14" Type="http://schemas.openxmlformats.org/officeDocument/2006/relationships/image" Target="../media/image10.jpg"/><Relationship Id="rId36" Type="http://schemas.openxmlformats.org/officeDocument/2006/relationships/image" Target="../media/image26.jpg"/><Relationship Id="rId17" Type="http://schemas.openxmlformats.org/officeDocument/2006/relationships/slide" Target="/ppt/slides/slide12.xml"/><Relationship Id="rId39" Type="http://schemas.openxmlformats.org/officeDocument/2006/relationships/slide" Target="/ppt/slides/slide20.xml"/><Relationship Id="rId16" Type="http://schemas.openxmlformats.org/officeDocument/2006/relationships/image" Target="../media/image7.jpg"/><Relationship Id="rId38" Type="http://schemas.openxmlformats.org/officeDocument/2006/relationships/image" Target="../media/image47.png"/><Relationship Id="rId19" Type="http://schemas.openxmlformats.org/officeDocument/2006/relationships/slide" Target="/ppt/slides/slide6.xml"/><Relationship Id="rId18" Type="http://schemas.openxmlformats.org/officeDocument/2006/relationships/image" Target="../media/image2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46.jpg"/><Relationship Id="rId5" Type="http://schemas.openxmlformats.org/officeDocument/2006/relationships/slide" Target="/ppt/slides/slide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Relationship Id="rId4" Type="http://schemas.openxmlformats.org/officeDocument/2006/relationships/image" Target="../media/image45.jpg"/><Relationship Id="rId5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slide" Target="/ppt/slides/slide2.xml"/><Relationship Id="rId9" Type="http://schemas.openxmlformats.org/officeDocument/2006/relationships/image" Target="../media/image6.jpg"/><Relationship Id="rId5" Type="http://schemas.openxmlformats.org/officeDocument/2006/relationships/image" Target="../media/image49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slide" Target="/ppt/slides/slide2.xml"/><Relationship Id="rId11" Type="http://schemas.openxmlformats.org/officeDocument/2006/relationships/image" Target="../media/image17.png"/><Relationship Id="rId10" Type="http://schemas.openxmlformats.org/officeDocument/2006/relationships/image" Target="../media/image15.png"/><Relationship Id="rId13" Type="http://schemas.openxmlformats.org/officeDocument/2006/relationships/image" Target="../media/image13.png"/><Relationship Id="rId12" Type="http://schemas.openxmlformats.org/officeDocument/2006/relationships/image" Target="../media/image19.png"/><Relationship Id="rId14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Relationship Id="rId5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29.jpg"/><Relationship Id="rId5" Type="http://schemas.openxmlformats.org/officeDocument/2006/relationships/slide" Target="/ppt/slides/slide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30.jpg"/><Relationship Id="rId5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34.jpg"/><Relationship Id="rId5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Relationship Id="rId5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32.jpg"/><Relationship Id="rId5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"/>
          <p:cNvGrpSpPr/>
          <p:nvPr/>
        </p:nvGrpSpPr>
        <p:grpSpPr>
          <a:xfrm>
            <a:off x="2129625" y="967949"/>
            <a:ext cx="3598696" cy="3600234"/>
            <a:chOff x="3069612" y="998421"/>
            <a:chExt cx="2886809" cy="2888043"/>
          </a:xfrm>
        </p:grpSpPr>
        <p:sp>
          <p:nvSpPr>
            <p:cNvPr id="110" name="Google Shape;110;p1"/>
            <p:cNvSpPr/>
            <p:nvPr/>
          </p:nvSpPr>
          <p:spPr>
            <a:xfrm>
              <a:off x="3069612" y="998421"/>
              <a:ext cx="2886809" cy="2888043"/>
            </a:xfrm>
            <a:custGeom>
              <a:rect b="b" l="l" r="r" t="t"/>
              <a:pathLst>
                <a:path extrusionOk="0" h="14051" w="14045">
                  <a:moveTo>
                    <a:pt x="0" y="0"/>
                  </a:moveTo>
                  <a:lnTo>
                    <a:pt x="0" y="14050"/>
                  </a:lnTo>
                  <a:lnTo>
                    <a:pt x="14044" y="14050"/>
                  </a:lnTo>
                  <a:lnTo>
                    <a:pt x="140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" name="Google Shape;111;p1"/>
            <p:cNvGrpSpPr/>
            <p:nvPr/>
          </p:nvGrpSpPr>
          <p:grpSpPr>
            <a:xfrm>
              <a:off x="3114009" y="1044051"/>
              <a:ext cx="2798032" cy="2797824"/>
              <a:chOff x="3114009" y="1044051"/>
              <a:chExt cx="2798032" cy="2797824"/>
            </a:xfrm>
          </p:grpSpPr>
          <p:sp>
            <p:nvSpPr>
              <p:cNvPr id="112" name="Google Shape;112;p1"/>
              <p:cNvSpPr/>
              <p:nvPr/>
            </p:nvSpPr>
            <p:spPr>
              <a:xfrm>
                <a:off x="3114009" y="2515520"/>
                <a:ext cx="1326555" cy="1326350"/>
              </a:xfrm>
              <a:custGeom>
                <a:rect b="b" l="l" r="r" t="t"/>
                <a:pathLst>
                  <a:path extrusionOk="0" h="6453" w="6454">
                    <a:moveTo>
                      <a:pt x="1" y="0"/>
                    </a:moveTo>
                    <a:lnTo>
                      <a:pt x="1" y="416"/>
                    </a:lnTo>
                    <a:lnTo>
                      <a:pt x="6037" y="6453"/>
                    </a:lnTo>
                    <a:lnTo>
                      <a:pt x="6453" y="64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"/>
              <p:cNvSpPr/>
              <p:nvPr/>
            </p:nvSpPr>
            <p:spPr>
              <a:xfrm>
                <a:off x="3114009" y="2300113"/>
                <a:ext cx="1541961" cy="1541756"/>
              </a:xfrm>
              <a:custGeom>
                <a:rect b="b" l="l" r="r" t="t"/>
                <a:pathLst>
                  <a:path extrusionOk="0" h="7501" w="7502">
                    <a:moveTo>
                      <a:pt x="1" y="0"/>
                    </a:moveTo>
                    <a:lnTo>
                      <a:pt x="1" y="416"/>
                    </a:lnTo>
                    <a:lnTo>
                      <a:pt x="7085" y="7501"/>
                    </a:lnTo>
                    <a:lnTo>
                      <a:pt x="7501" y="750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"/>
              <p:cNvSpPr/>
              <p:nvPr/>
            </p:nvSpPr>
            <p:spPr>
              <a:xfrm>
                <a:off x="3114009" y="2084706"/>
                <a:ext cx="1757367" cy="1757161"/>
              </a:xfrm>
              <a:custGeom>
                <a:rect b="b" l="l" r="r" t="t"/>
                <a:pathLst>
                  <a:path extrusionOk="0" h="8549" w="8550">
                    <a:moveTo>
                      <a:pt x="1" y="0"/>
                    </a:moveTo>
                    <a:lnTo>
                      <a:pt x="1" y="416"/>
                    </a:lnTo>
                    <a:lnTo>
                      <a:pt x="8133" y="8549"/>
                    </a:lnTo>
                    <a:lnTo>
                      <a:pt x="8549" y="85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"/>
              <p:cNvSpPr/>
              <p:nvPr/>
            </p:nvSpPr>
            <p:spPr>
              <a:xfrm>
                <a:off x="3114009" y="1437251"/>
                <a:ext cx="2404612" cy="2404612"/>
              </a:xfrm>
              <a:custGeom>
                <a:rect b="b" l="l" r="r" t="t"/>
                <a:pathLst>
                  <a:path extrusionOk="0" h="11699" w="11699">
                    <a:moveTo>
                      <a:pt x="1" y="1"/>
                    </a:moveTo>
                    <a:lnTo>
                      <a:pt x="1" y="417"/>
                    </a:lnTo>
                    <a:lnTo>
                      <a:pt x="11283" y="11699"/>
                    </a:lnTo>
                    <a:lnTo>
                      <a:pt x="11698" y="116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"/>
              <p:cNvSpPr/>
              <p:nvPr/>
            </p:nvSpPr>
            <p:spPr>
              <a:xfrm>
                <a:off x="3114009" y="1652658"/>
                <a:ext cx="2189207" cy="2189207"/>
              </a:xfrm>
              <a:custGeom>
                <a:rect b="b" l="l" r="r" t="t"/>
                <a:pathLst>
                  <a:path extrusionOk="0" h="10651" w="10651">
                    <a:moveTo>
                      <a:pt x="1" y="1"/>
                    </a:moveTo>
                    <a:lnTo>
                      <a:pt x="1" y="422"/>
                    </a:lnTo>
                    <a:lnTo>
                      <a:pt x="10229" y="10651"/>
                    </a:lnTo>
                    <a:lnTo>
                      <a:pt x="10651" y="106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"/>
              <p:cNvSpPr/>
              <p:nvPr/>
            </p:nvSpPr>
            <p:spPr>
              <a:xfrm>
                <a:off x="3114009" y="1869299"/>
                <a:ext cx="1972567" cy="1972567"/>
              </a:xfrm>
              <a:custGeom>
                <a:rect b="b" l="l" r="r" t="t"/>
                <a:pathLst>
                  <a:path extrusionOk="0" h="9597" w="9597">
                    <a:moveTo>
                      <a:pt x="1" y="0"/>
                    </a:moveTo>
                    <a:lnTo>
                      <a:pt x="1" y="416"/>
                    </a:lnTo>
                    <a:lnTo>
                      <a:pt x="9181" y="9597"/>
                    </a:lnTo>
                    <a:lnTo>
                      <a:pt x="9597" y="95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"/>
              <p:cNvSpPr/>
              <p:nvPr/>
            </p:nvSpPr>
            <p:spPr>
              <a:xfrm>
                <a:off x="3114009" y="2730927"/>
                <a:ext cx="1111149" cy="1110944"/>
              </a:xfrm>
              <a:custGeom>
                <a:rect b="b" l="l" r="r" t="t"/>
                <a:pathLst>
                  <a:path extrusionOk="0" h="5405" w="5406">
                    <a:moveTo>
                      <a:pt x="1" y="0"/>
                    </a:moveTo>
                    <a:lnTo>
                      <a:pt x="1" y="416"/>
                    </a:lnTo>
                    <a:lnTo>
                      <a:pt x="4990" y="5405"/>
                    </a:lnTo>
                    <a:lnTo>
                      <a:pt x="5405" y="540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"/>
              <p:cNvSpPr/>
              <p:nvPr/>
            </p:nvSpPr>
            <p:spPr>
              <a:xfrm>
                <a:off x="3114009" y="1044051"/>
                <a:ext cx="2798016" cy="2797810"/>
              </a:xfrm>
              <a:custGeom>
                <a:rect b="b" l="l" r="r" t="t"/>
                <a:pathLst>
                  <a:path extrusionOk="0" h="13612" w="13613">
                    <a:moveTo>
                      <a:pt x="1" y="0"/>
                    </a:moveTo>
                    <a:lnTo>
                      <a:pt x="1" y="234"/>
                    </a:lnTo>
                    <a:lnTo>
                      <a:pt x="13379" y="13612"/>
                    </a:lnTo>
                    <a:lnTo>
                      <a:pt x="13612" y="13612"/>
                    </a:lnTo>
                    <a:lnTo>
                      <a:pt x="13612" y="134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"/>
              <p:cNvSpPr/>
              <p:nvPr/>
            </p:nvSpPr>
            <p:spPr>
              <a:xfrm>
                <a:off x="5880182" y="1044051"/>
                <a:ext cx="31859" cy="31859"/>
              </a:xfrm>
              <a:custGeom>
                <a:rect b="b" l="l" r="r" t="t"/>
                <a:pathLst>
                  <a:path extrusionOk="0" h="155" w="155">
                    <a:moveTo>
                      <a:pt x="0" y="0"/>
                    </a:moveTo>
                    <a:lnTo>
                      <a:pt x="154" y="15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"/>
              <p:cNvSpPr/>
              <p:nvPr/>
            </p:nvSpPr>
            <p:spPr>
              <a:xfrm>
                <a:off x="3114009" y="3378176"/>
                <a:ext cx="463698" cy="463698"/>
              </a:xfrm>
              <a:custGeom>
                <a:rect b="b" l="l" r="r" t="t"/>
                <a:pathLst>
                  <a:path extrusionOk="0" h="2256" w="2256">
                    <a:moveTo>
                      <a:pt x="1" y="1"/>
                    </a:moveTo>
                    <a:lnTo>
                      <a:pt x="1" y="416"/>
                    </a:lnTo>
                    <a:lnTo>
                      <a:pt x="1840" y="2256"/>
                    </a:lnTo>
                    <a:lnTo>
                      <a:pt x="2256" y="225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"/>
              <p:cNvSpPr/>
              <p:nvPr/>
            </p:nvSpPr>
            <p:spPr>
              <a:xfrm>
                <a:off x="3114009" y="3593583"/>
                <a:ext cx="248292" cy="248292"/>
              </a:xfrm>
              <a:custGeom>
                <a:rect b="b" l="l" r="r" t="t"/>
                <a:pathLst>
                  <a:path extrusionOk="0" h="1208" w="1208">
                    <a:moveTo>
                      <a:pt x="1" y="0"/>
                    </a:moveTo>
                    <a:lnTo>
                      <a:pt x="1" y="416"/>
                    </a:lnTo>
                    <a:lnTo>
                      <a:pt x="792" y="1208"/>
                    </a:lnTo>
                    <a:lnTo>
                      <a:pt x="1208" y="12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"/>
              <p:cNvSpPr/>
              <p:nvPr/>
            </p:nvSpPr>
            <p:spPr>
              <a:xfrm>
                <a:off x="3114009" y="2946334"/>
                <a:ext cx="895743" cy="895538"/>
              </a:xfrm>
              <a:custGeom>
                <a:rect b="b" l="l" r="r" t="t"/>
                <a:pathLst>
                  <a:path extrusionOk="0" h="4357" w="4358">
                    <a:moveTo>
                      <a:pt x="1" y="0"/>
                    </a:moveTo>
                    <a:lnTo>
                      <a:pt x="1" y="421"/>
                    </a:lnTo>
                    <a:lnTo>
                      <a:pt x="3936" y="4357"/>
                    </a:lnTo>
                    <a:lnTo>
                      <a:pt x="4357" y="43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"/>
              <p:cNvSpPr/>
              <p:nvPr/>
            </p:nvSpPr>
            <p:spPr>
              <a:xfrm>
                <a:off x="3114009" y="3162769"/>
                <a:ext cx="679104" cy="679104"/>
              </a:xfrm>
              <a:custGeom>
                <a:rect b="b" l="l" r="r" t="t"/>
                <a:pathLst>
                  <a:path extrusionOk="0" h="3304" w="3304">
                    <a:moveTo>
                      <a:pt x="1" y="1"/>
                    </a:moveTo>
                    <a:lnTo>
                      <a:pt x="1" y="416"/>
                    </a:lnTo>
                    <a:lnTo>
                      <a:pt x="2888" y="3304"/>
                    </a:lnTo>
                    <a:lnTo>
                      <a:pt x="3304" y="330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"/>
              <p:cNvSpPr/>
              <p:nvPr/>
            </p:nvSpPr>
            <p:spPr>
              <a:xfrm>
                <a:off x="3496727" y="1044051"/>
                <a:ext cx="2415301" cy="2415095"/>
              </a:xfrm>
              <a:custGeom>
                <a:rect b="b" l="l" r="r" t="t"/>
                <a:pathLst>
                  <a:path extrusionOk="0" h="11750" w="11751">
                    <a:moveTo>
                      <a:pt x="1" y="0"/>
                    </a:moveTo>
                    <a:lnTo>
                      <a:pt x="11750" y="11749"/>
                    </a:lnTo>
                    <a:lnTo>
                      <a:pt x="11750" y="11334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"/>
              <p:cNvSpPr/>
              <p:nvPr/>
            </p:nvSpPr>
            <p:spPr>
              <a:xfrm>
                <a:off x="5017320" y="1044051"/>
                <a:ext cx="894716" cy="894510"/>
              </a:xfrm>
              <a:custGeom>
                <a:rect b="b" l="l" r="r" t="t"/>
                <a:pathLst>
                  <a:path extrusionOk="0" h="4352" w="4353">
                    <a:moveTo>
                      <a:pt x="1" y="0"/>
                    </a:moveTo>
                    <a:lnTo>
                      <a:pt x="4352" y="4351"/>
                    </a:lnTo>
                    <a:lnTo>
                      <a:pt x="4352" y="3936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"/>
              <p:cNvSpPr/>
              <p:nvPr/>
            </p:nvSpPr>
            <p:spPr>
              <a:xfrm>
                <a:off x="5232727" y="1044051"/>
                <a:ext cx="679310" cy="679104"/>
              </a:xfrm>
              <a:custGeom>
                <a:rect b="b" l="l" r="r" t="t"/>
                <a:pathLst>
                  <a:path extrusionOk="0" h="3304" w="3305">
                    <a:moveTo>
                      <a:pt x="1" y="0"/>
                    </a:moveTo>
                    <a:lnTo>
                      <a:pt x="3304" y="3304"/>
                    </a:lnTo>
                    <a:lnTo>
                      <a:pt x="3304" y="2888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"/>
              <p:cNvSpPr/>
              <p:nvPr/>
            </p:nvSpPr>
            <p:spPr>
              <a:xfrm>
                <a:off x="4802119" y="1044051"/>
                <a:ext cx="1109916" cy="1109916"/>
              </a:xfrm>
              <a:custGeom>
                <a:rect b="b" l="l" r="r" t="t"/>
                <a:pathLst>
                  <a:path extrusionOk="0" h="5400" w="5400">
                    <a:moveTo>
                      <a:pt x="0" y="0"/>
                    </a:moveTo>
                    <a:lnTo>
                      <a:pt x="5399" y="5399"/>
                    </a:lnTo>
                    <a:lnTo>
                      <a:pt x="5399" y="4984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"/>
              <p:cNvSpPr/>
              <p:nvPr/>
            </p:nvSpPr>
            <p:spPr>
              <a:xfrm>
                <a:off x="5664775" y="1044051"/>
                <a:ext cx="247265" cy="248292"/>
              </a:xfrm>
              <a:custGeom>
                <a:rect b="b" l="l" r="r" t="t"/>
                <a:pathLst>
                  <a:path extrusionOk="0" h="1208" w="1203">
                    <a:moveTo>
                      <a:pt x="0" y="0"/>
                    </a:moveTo>
                    <a:lnTo>
                      <a:pt x="1202" y="1208"/>
                    </a:lnTo>
                    <a:lnTo>
                      <a:pt x="1202" y="786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"/>
              <p:cNvSpPr/>
              <p:nvPr/>
            </p:nvSpPr>
            <p:spPr>
              <a:xfrm>
                <a:off x="4586711" y="1044051"/>
                <a:ext cx="1325322" cy="1325322"/>
              </a:xfrm>
              <a:custGeom>
                <a:rect b="b" l="l" r="r" t="t"/>
                <a:pathLst>
                  <a:path extrusionOk="0" h="6448" w="6448">
                    <a:moveTo>
                      <a:pt x="0" y="0"/>
                    </a:moveTo>
                    <a:lnTo>
                      <a:pt x="6447" y="6447"/>
                    </a:lnTo>
                    <a:lnTo>
                      <a:pt x="6447" y="6032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"/>
              <p:cNvSpPr/>
              <p:nvPr/>
            </p:nvSpPr>
            <p:spPr>
              <a:xfrm>
                <a:off x="5448134" y="1044051"/>
                <a:ext cx="463904" cy="463698"/>
              </a:xfrm>
              <a:custGeom>
                <a:rect b="b" l="l" r="r" t="t"/>
                <a:pathLst>
                  <a:path extrusionOk="0" h="2256" w="2257">
                    <a:moveTo>
                      <a:pt x="1" y="0"/>
                    </a:moveTo>
                    <a:lnTo>
                      <a:pt x="2256" y="2256"/>
                    </a:lnTo>
                    <a:lnTo>
                      <a:pt x="2256" y="184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"/>
              <p:cNvSpPr/>
              <p:nvPr/>
            </p:nvSpPr>
            <p:spPr>
              <a:xfrm>
                <a:off x="4144181" y="1044051"/>
                <a:ext cx="1767850" cy="1767850"/>
              </a:xfrm>
              <a:custGeom>
                <a:rect b="b" l="l" r="r" t="t"/>
                <a:pathLst>
                  <a:path extrusionOk="0" h="8601" w="8601">
                    <a:moveTo>
                      <a:pt x="0" y="0"/>
                    </a:moveTo>
                    <a:lnTo>
                      <a:pt x="8600" y="8600"/>
                    </a:lnTo>
                    <a:lnTo>
                      <a:pt x="8600" y="8184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"/>
              <p:cNvSpPr/>
              <p:nvPr/>
            </p:nvSpPr>
            <p:spPr>
              <a:xfrm>
                <a:off x="4370071" y="1044051"/>
                <a:ext cx="1541961" cy="1541756"/>
              </a:xfrm>
              <a:custGeom>
                <a:rect b="b" l="l" r="r" t="t"/>
                <a:pathLst>
                  <a:path extrusionOk="0" h="7501" w="7502">
                    <a:moveTo>
                      <a:pt x="0" y="0"/>
                    </a:moveTo>
                    <a:lnTo>
                      <a:pt x="7501" y="7501"/>
                    </a:lnTo>
                    <a:lnTo>
                      <a:pt x="7501" y="7079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"/>
              <p:cNvSpPr/>
              <p:nvPr/>
            </p:nvSpPr>
            <p:spPr>
              <a:xfrm>
                <a:off x="3281320" y="1044051"/>
                <a:ext cx="2630706" cy="2630501"/>
              </a:xfrm>
              <a:custGeom>
                <a:rect b="b" l="l" r="r" t="t"/>
                <a:pathLst>
                  <a:path extrusionOk="0" h="12798" w="12799">
                    <a:moveTo>
                      <a:pt x="1" y="0"/>
                    </a:moveTo>
                    <a:lnTo>
                      <a:pt x="12798" y="12797"/>
                    </a:lnTo>
                    <a:lnTo>
                      <a:pt x="12798" y="12382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"/>
              <p:cNvSpPr/>
              <p:nvPr/>
            </p:nvSpPr>
            <p:spPr>
              <a:xfrm>
                <a:off x="3712134" y="1044051"/>
                <a:ext cx="2199895" cy="2199689"/>
              </a:xfrm>
              <a:custGeom>
                <a:rect b="b" l="l" r="r" t="t"/>
                <a:pathLst>
                  <a:path extrusionOk="0" h="10702" w="10703">
                    <a:moveTo>
                      <a:pt x="1" y="0"/>
                    </a:moveTo>
                    <a:lnTo>
                      <a:pt x="10702" y="10702"/>
                    </a:lnTo>
                    <a:lnTo>
                      <a:pt x="10702" y="10286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"/>
              <p:cNvSpPr/>
              <p:nvPr/>
            </p:nvSpPr>
            <p:spPr>
              <a:xfrm>
                <a:off x="3114009" y="1222050"/>
                <a:ext cx="2620018" cy="2619813"/>
              </a:xfrm>
              <a:custGeom>
                <a:rect b="b" l="l" r="r" t="t"/>
                <a:pathLst>
                  <a:path extrusionOk="0" h="12746" w="12747">
                    <a:moveTo>
                      <a:pt x="1" y="0"/>
                    </a:moveTo>
                    <a:lnTo>
                      <a:pt x="1" y="416"/>
                    </a:lnTo>
                    <a:lnTo>
                      <a:pt x="12331" y="12746"/>
                    </a:lnTo>
                    <a:lnTo>
                      <a:pt x="12746" y="12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"/>
              <p:cNvSpPr/>
              <p:nvPr/>
            </p:nvSpPr>
            <p:spPr>
              <a:xfrm>
                <a:off x="3928774" y="1044051"/>
                <a:ext cx="1983255" cy="1983050"/>
              </a:xfrm>
              <a:custGeom>
                <a:rect b="b" l="l" r="r" t="t"/>
                <a:pathLst>
                  <a:path extrusionOk="0" h="9648" w="9649">
                    <a:moveTo>
                      <a:pt x="0" y="0"/>
                    </a:moveTo>
                    <a:lnTo>
                      <a:pt x="9648" y="9648"/>
                    </a:lnTo>
                    <a:lnTo>
                      <a:pt x="9648" y="9232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138;p1"/>
            <p:cNvSpPr/>
            <p:nvPr/>
          </p:nvSpPr>
          <p:spPr>
            <a:xfrm>
              <a:off x="3376280" y="1306321"/>
              <a:ext cx="2273478" cy="2273478"/>
            </a:xfrm>
            <a:custGeom>
              <a:rect b="b" l="l" r="r" t="t"/>
              <a:pathLst>
                <a:path extrusionOk="0" h="11061" w="11061">
                  <a:moveTo>
                    <a:pt x="0" y="0"/>
                  </a:moveTo>
                  <a:lnTo>
                    <a:pt x="0" y="11060"/>
                  </a:lnTo>
                  <a:lnTo>
                    <a:pt x="11060" y="11060"/>
                  </a:lnTo>
                  <a:lnTo>
                    <a:pt x="110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3454591" y="1384633"/>
              <a:ext cx="2116651" cy="2116651"/>
            </a:xfrm>
            <a:custGeom>
              <a:rect b="b" l="l" r="r" t="t"/>
              <a:pathLst>
                <a:path extrusionOk="0" h="10298" w="10298">
                  <a:moveTo>
                    <a:pt x="1" y="1"/>
                  </a:moveTo>
                  <a:lnTo>
                    <a:pt x="1" y="10298"/>
                  </a:lnTo>
                  <a:lnTo>
                    <a:pt x="10298" y="10298"/>
                  </a:lnTo>
                  <a:lnTo>
                    <a:pt x="10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1"/>
          <p:cNvGrpSpPr/>
          <p:nvPr/>
        </p:nvGrpSpPr>
        <p:grpSpPr>
          <a:xfrm>
            <a:off x="1081361" y="535677"/>
            <a:ext cx="6475484" cy="4149481"/>
            <a:chOff x="1081361" y="535677"/>
            <a:chExt cx="6475484" cy="4149481"/>
          </a:xfrm>
        </p:grpSpPr>
        <p:grpSp>
          <p:nvGrpSpPr>
            <p:cNvPr id="141" name="Google Shape;141;p1"/>
            <p:cNvGrpSpPr/>
            <p:nvPr/>
          </p:nvGrpSpPr>
          <p:grpSpPr>
            <a:xfrm>
              <a:off x="1081361" y="613018"/>
              <a:ext cx="6475414" cy="4072140"/>
              <a:chOff x="3000303" y="998421"/>
              <a:chExt cx="2911738" cy="2888043"/>
            </a:xfrm>
          </p:grpSpPr>
          <p:sp>
            <p:nvSpPr>
              <p:cNvPr id="142" name="Google Shape;142;p1"/>
              <p:cNvSpPr/>
              <p:nvPr/>
            </p:nvSpPr>
            <p:spPr>
              <a:xfrm>
                <a:off x="3000303" y="998421"/>
                <a:ext cx="2886809" cy="2888043"/>
              </a:xfrm>
              <a:custGeom>
                <a:rect b="b" l="l" r="r" t="t"/>
                <a:pathLst>
                  <a:path extrusionOk="0" h="14051" w="14045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3" name="Google Shape;143;p1"/>
              <p:cNvGrpSpPr/>
              <p:nvPr/>
            </p:nvGrpSpPr>
            <p:grpSpPr>
              <a:xfrm>
                <a:off x="3114009" y="1044051"/>
                <a:ext cx="2798032" cy="2797824"/>
                <a:chOff x="3114009" y="1044051"/>
                <a:chExt cx="2798032" cy="2797824"/>
              </a:xfrm>
            </p:grpSpPr>
            <p:sp>
              <p:nvSpPr>
                <p:cNvPr id="144" name="Google Shape;144;p1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rect b="b" l="l" r="r" t="t"/>
                  <a:pathLst>
                    <a:path extrusionOk="0" h="6453" w="6454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1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rect b="b" l="l" r="r" t="t"/>
                  <a:pathLst>
                    <a:path extrusionOk="0" h="7501" w="7502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1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rect b="b" l="l" r="r" t="t"/>
                  <a:pathLst>
                    <a:path extrusionOk="0" h="8549" w="855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1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rect b="b" l="l" r="r" t="t"/>
                  <a:pathLst>
                    <a:path extrusionOk="0" h="11699" w="11699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1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rect b="b" l="l" r="r" t="t"/>
                  <a:pathLst>
                    <a:path extrusionOk="0" h="10651" w="10651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1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rect b="b" l="l" r="r" t="t"/>
                  <a:pathLst>
                    <a:path extrusionOk="0" h="9597" w="9597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1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rect b="b" l="l" r="r" t="t"/>
                  <a:pathLst>
                    <a:path extrusionOk="0" h="5405" w="5406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1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rect b="b" l="l" r="r" t="t"/>
                  <a:pathLst>
                    <a:path extrusionOk="0" h="13612" w="13613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1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rect b="b" l="l" r="r" t="t"/>
                  <a:pathLst>
                    <a:path extrusionOk="0" h="155" w="155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1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rect b="b" l="l" r="r" t="t"/>
                  <a:pathLst>
                    <a:path extrusionOk="0" h="2256" w="2256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1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rect b="b" l="l" r="r" t="t"/>
                  <a:pathLst>
                    <a:path extrusionOk="0" h="1208" w="1208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1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rect b="b" l="l" r="r" t="t"/>
                  <a:pathLst>
                    <a:path extrusionOk="0" h="4357" w="4358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1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rect b="b" l="l" r="r" t="t"/>
                  <a:pathLst>
                    <a:path extrusionOk="0" h="3304" w="3304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1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rect b="b" l="l" r="r" t="t"/>
                  <a:pathLst>
                    <a:path extrusionOk="0" h="11750" w="11751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1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rect b="b" l="l" r="r" t="t"/>
                  <a:pathLst>
                    <a:path extrusionOk="0" h="4352" w="4353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1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rect b="b" l="l" r="r" t="t"/>
                  <a:pathLst>
                    <a:path extrusionOk="0" h="3304" w="3305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1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rect b="b" l="l" r="r" t="t"/>
                  <a:pathLst>
                    <a:path extrusionOk="0" h="5400" w="540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1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rect b="b" l="l" r="r" t="t"/>
                  <a:pathLst>
                    <a:path extrusionOk="0" h="1208" w="1203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1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rect b="b" l="l" r="r" t="t"/>
                  <a:pathLst>
                    <a:path extrusionOk="0" h="6448" w="6448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1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rect b="b" l="l" r="r" t="t"/>
                  <a:pathLst>
                    <a:path extrusionOk="0" h="2256" w="2257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1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rect b="b" l="l" r="r" t="t"/>
                  <a:pathLst>
                    <a:path extrusionOk="0" h="8601" w="8601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1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rect b="b" l="l" r="r" t="t"/>
                  <a:pathLst>
                    <a:path extrusionOk="0" h="7501" w="7502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1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rect b="b" l="l" r="r" t="t"/>
                  <a:pathLst>
                    <a:path extrusionOk="0" h="12798" w="12799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1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rect b="b" l="l" r="r" t="t"/>
                  <a:pathLst>
                    <a:path extrusionOk="0" h="10702" w="10703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1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rect b="b" l="l" r="r" t="t"/>
                  <a:pathLst>
                    <a:path extrusionOk="0" h="12746" w="12747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1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rect b="b" l="l" r="r" t="t"/>
                  <a:pathLst>
                    <a:path extrusionOk="0" h="9648" w="9649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0" name="Google Shape;170;p1"/>
              <p:cNvSpPr/>
              <p:nvPr/>
            </p:nvSpPr>
            <p:spPr>
              <a:xfrm>
                <a:off x="3376280" y="1306321"/>
                <a:ext cx="2273478" cy="2273478"/>
              </a:xfrm>
              <a:custGeom>
                <a:rect b="b" l="l" r="r" t="t"/>
                <a:pathLst>
                  <a:path extrusionOk="0" h="11061" w="11061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rect b="b" l="l" r="r" t="t"/>
                <a:pathLst>
                  <a:path extrusionOk="0" h="10298" w="10298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1"/>
            <p:cNvGrpSpPr/>
            <p:nvPr/>
          </p:nvGrpSpPr>
          <p:grpSpPr>
            <a:xfrm>
              <a:off x="1168336" y="535677"/>
              <a:ext cx="6388509" cy="4072140"/>
              <a:chOff x="3069612" y="998421"/>
              <a:chExt cx="2886809" cy="2888043"/>
            </a:xfrm>
          </p:grpSpPr>
          <p:sp>
            <p:nvSpPr>
              <p:cNvPr id="173" name="Google Shape;173;p1"/>
              <p:cNvSpPr/>
              <p:nvPr/>
            </p:nvSpPr>
            <p:spPr>
              <a:xfrm>
                <a:off x="3069612" y="998421"/>
                <a:ext cx="2886809" cy="2888043"/>
              </a:xfrm>
              <a:custGeom>
                <a:rect b="b" l="l" r="r" t="t"/>
                <a:pathLst>
                  <a:path extrusionOk="0" h="14051" w="14045">
                    <a:moveTo>
                      <a:pt x="0" y="0"/>
                    </a:moveTo>
                    <a:lnTo>
                      <a:pt x="0" y="14050"/>
                    </a:lnTo>
                    <a:lnTo>
                      <a:pt x="14044" y="14050"/>
                    </a:lnTo>
                    <a:lnTo>
                      <a:pt x="140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1"/>
              <p:cNvGrpSpPr/>
              <p:nvPr/>
            </p:nvGrpSpPr>
            <p:grpSpPr>
              <a:xfrm>
                <a:off x="3114009" y="1044051"/>
                <a:ext cx="2798032" cy="2797824"/>
                <a:chOff x="3114009" y="1044051"/>
                <a:chExt cx="2798032" cy="2797824"/>
              </a:xfrm>
            </p:grpSpPr>
            <p:sp>
              <p:nvSpPr>
                <p:cNvPr id="175" name="Google Shape;175;p1"/>
                <p:cNvSpPr/>
                <p:nvPr/>
              </p:nvSpPr>
              <p:spPr>
                <a:xfrm>
                  <a:off x="3114009" y="2515520"/>
                  <a:ext cx="1326555" cy="1326350"/>
                </a:xfrm>
                <a:custGeom>
                  <a:rect b="b" l="l" r="r" t="t"/>
                  <a:pathLst>
                    <a:path extrusionOk="0" h="6453" w="6454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6037" y="6453"/>
                      </a:lnTo>
                      <a:lnTo>
                        <a:pt x="6453" y="64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"/>
                <p:cNvSpPr/>
                <p:nvPr/>
              </p:nvSpPr>
              <p:spPr>
                <a:xfrm>
                  <a:off x="3114009" y="2300113"/>
                  <a:ext cx="1541961" cy="1541756"/>
                </a:xfrm>
                <a:custGeom>
                  <a:rect b="b" l="l" r="r" t="t"/>
                  <a:pathLst>
                    <a:path extrusionOk="0" h="7501" w="7502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085" y="7501"/>
                      </a:lnTo>
                      <a:lnTo>
                        <a:pt x="7501" y="750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"/>
                <p:cNvSpPr/>
                <p:nvPr/>
              </p:nvSpPr>
              <p:spPr>
                <a:xfrm>
                  <a:off x="3114009" y="2084706"/>
                  <a:ext cx="1757367" cy="1757161"/>
                </a:xfrm>
                <a:custGeom>
                  <a:rect b="b" l="l" r="r" t="t"/>
                  <a:pathLst>
                    <a:path extrusionOk="0" h="8549" w="8550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8133" y="8549"/>
                      </a:lnTo>
                      <a:lnTo>
                        <a:pt x="8549" y="854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"/>
                <p:cNvSpPr/>
                <p:nvPr/>
              </p:nvSpPr>
              <p:spPr>
                <a:xfrm>
                  <a:off x="3114009" y="1437251"/>
                  <a:ext cx="2404612" cy="2404612"/>
                </a:xfrm>
                <a:custGeom>
                  <a:rect b="b" l="l" r="r" t="t"/>
                  <a:pathLst>
                    <a:path extrusionOk="0" h="11699" w="11699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11283" y="11699"/>
                      </a:lnTo>
                      <a:lnTo>
                        <a:pt x="11698" y="1169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"/>
                <p:cNvSpPr/>
                <p:nvPr/>
              </p:nvSpPr>
              <p:spPr>
                <a:xfrm>
                  <a:off x="3114009" y="1652658"/>
                  <a:ext cx="2189207" cy="2189207"/>
                </a:xfrm>
                <a:custGeom>
                  <a:rect b="b" l="l" r="r" t="t"/>
                  <a:pathLst>
                    <a:path extrusionOk="0" h="10651" w="10651">
                      <a:moveTo>
                        <a:pt x="1" y="1"/>
                      </a:moveTo>
                      <a:lnTo>
                        <a:pt x="1" y="422"/>
                      </a:lnTo>
                      <a:lnTo>
                        <a:pt x="10229" y="10651"/>
                      </a:lnTo>
                      <a:lnTo>
                        <a:pt x="10651" y="106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"/>
                <p:cNvSpPr/>
                <p:nvPr/>
              </p:nvSpPr>
              <p:spPr>
                <a:xfrm>
                  <a:off x="3114009" y="1869299"/>
                  <a:ext cx="1972567" cy="1972567"/>
                </a:xfrm>
                <a:custGeom>
                  <a:rect b="b" l="l" r="r" t="t"/>
                  <a:pathLst>
                    <a:path extrusionOk="0" h="9597" w="9597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9181" y="9597"/>
                      </a:lnTo>
                      <a:lnTo>
                        <a:pt x="9597" y="959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"/>
                <p:cNvSpPr/>
                <p:nvPr/>
              </p:nvSpPr>
              <p:spPr>
                <a:xfrm>
                  <a:off x="3114009" y="2730927"/>
                  <a:ext cx="1111149" cy="1110944"/>
                </a:xfrm>
                <a:custGeom>
                  <a:rect b="b" l="l" r="r" t="t"/>
                  <a:pathLst>
                    <a:path extrusionOk="0" h="5405" w="5406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4990" y="5405"/>
                      </a:lnTo>
                      <a:lnTo>
                        <a:pt x="5405" y="540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"/>
                <p:cNvSpPr/>
                <p:nvPr/>
              </p:nvSpPr>
              <p:spPr>
                <a:xfrm>
                  <a:off x="3114009" y="1044051"/>
                  <a:ext cx="2798016" cy="2797810"/>
                </a:xfrm>
                <a:custGeom>
                  <a:rect b="b" l="l" r="r" t="t"/>
                  <a:pathLst>
                    <a:path extrusionOk="0" h="13612" w="13613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3379" y="13612"/>
                      </a:lnTo>
                      <a:lnTo>
                        <a:pt x="13612" y="13612"/>
                      </a:lnTo>
                      <a:lnTo>
                        <a:pt x="13612" y="13430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"/>
                <p:cNvSpPr/>
                <p:nvPr/>
              </p:nvSpPr>
              <p:spPr>
                <a:xfrm>
                  <a:off x="5880182" y="1044051"/>
                  <a:ext cx="31859" cy="31859"/>
                </a:xfrm>
                <a:custGeom>
                  <a:rect b="b" l="l" r="r" t="t"/>
                  <a:pathLst>
                    <a:path extrusionOk="0" h="155" w="155">
                      <a:moveTo>
                        <a:pt x="0" y="0"/>
                      </a:moveTo>
                      <a:lnTo>
                        <a:pt x="154" y="154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"/>
                <p:cNvSpPr/>
                <p:nvPr/>
              </p:nvSpPr>
              <p:spPr>
                <a:xfrm>
                  <a:off x="3114009" y="3378176"/>
                  <a:ext cx="463698" cy="463698"/>
                </a:xfrm>
                <a:custGeom>
                  <a:rect b="b" l="l" r="r" t="t"/>
                  <a:pathLst>
                    <a:path extrusionOk="0" h="2256" w="2256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1840" y="2256"/>
                      </a:lnTo>
                      <a:lnTo>
                        <a:pt x="2256" y="225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"/>
                <p:cNvSpPr/>
                <p:nvPr/>
              </p:nvSpPr>
              <p:spPr>
                <a:xfrm>
                  <a:off x="3114009" y="3593583"/>
                  <a:ext cx="248292" cy="248292"/>
                </a:xfrm>
                <a:custGeom>
                  <a:rect b="b" l="l" r="r" t="t"/>
                  <a:pathLst>
                    <a:path extrusionOk="0" h="1208" w="1208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792" y="1208"/>
                      </a:lnTo>
                      <a:lnTo>
                        <a:pt x="1208" y="120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"/>
                <p:cNvSpPr/>
                <p:nvPr/>
              </p:nvSpPr>
              <p:spPr>
                <a:xfrm>
                  <a:off x="3114009" y="2946334"/>
                  <a:ext cx="895743" cy="895538"/>
                </a:xfrm>
                <a:custGeom>
                  <a:rect b="b" l="l" r="r" t="t"/>
                  <a:pathLst>
                    <a:path extrusionOk="0" h="4357" w="4358">
                      <a:moveTo>
                        <a:pt x="1" y="0"/>
                      </a:moveTo>
                      <a:lnTo>
                        <a:pt x="1" y="421"/>
                      </a:lnTo>
                      <a:lnTo>
                        <a:pt x="3936" y="4357"/>
                      </a:lnTo>
                      <a:lnTo>
                        <a:pt x="4357" y="43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"/>
                <p:cNvSpPr/>
                <p:nvPr/>
              </p:nvSpPr>
              <p:spPr>
                <a:xfrm>
                  <a:off x="3114009" y="3162769"/>
                  <a:ext cx="679104" cy="679104"/>
                </a:xfrm>
                <a:custGeom>
                  <a:rect b="b" l="l" r="r" t="t"/>
                  <a:pathLst>
                    <a:path extrusionOk="0" h="3304" w="3304">
                      <a:moveTo>
                        <a:pt x="1" y="1"/>
                      </a:moveTo>
                      <a:lnTo>
                        <a:pt x="1" y="416"/>
                      </a:lnTo>
                      <a:lnTo>
                        <a:pt x="2888" y="3304"/>
                      </a:lnTo>
                      <a:lnTo>
                        <a:pt x="3304" y="330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"/>
                <p:cNvSpPr/>
                <p:nvPr/>
              </p:nvSpPr>
              <p:spPr>
                <a:xfrm>
                  <a:off x="3496727" y="1044051"/>
                  <a:ext cx="2415301" cy="2415095"/>
                </a:xfrm>
                <a:custGeom>
                  <a:rect b="b" l="l" r="r" t="t"/>
                  <a:pathLst>
                    <a:path extrusionOk="0" h="11750" w="11751">
                      <a:moveTo>
                        <a:pt x="1" y="0"/>
                      </a:moveTo>
                      <a:lnTo>
                        <a:pt x="11750" y="11749"/>
                      </a:lnTo>
                      <a:lnTo>
                        <a:pt x="11750" y="11334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"/>
                <p:cNvSpPr/>
                <p:nvPr/>
              </p:nvSpPr>
              <p:spPr>
                <a:xfrm>
                  <a:off x="5017320" y="1044051"/>
                  <a:ext cx="894716" cy="894510"/>
                </a:xfrm>
                <a:custGeom>
                  <a:rect b="b" l="l" r="r" t="t"/>
                  <a:pathLst>
                    <a:path extrusionOk="0" h="4352" w="4353">
                      <a:moveTo>
                        <a:pt x="1" y="0"/>
                      </a:moveTo>
                      <a:lnTo>
                        <a:pt x="4352" y="4351"/>
                      </a:lnTo>
                      <a:lnTo>
                        <a:pt x="4352" y="3936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"/>
                <p:cNvSpPr/>
                <p:nvPr/>
              </p:nvSpPr>
              <p:spPr>
                <a:xfrm>
                  <a:off x="5232727" y="1044051"/>
                  <a:ext cx="679310" cy="679104"/>
                </a:xfrm>
                <a:custGeom>
                  <a:rect b="b" l="l" r="r" t="t"/>
                  <a:pathLst>
                    <a:path extrusionOk="0" h="3304" w="3305">
                      <a:moveTo>
                        <a:pt x="1" y="0"/>
                      </a:moveTo>
                      <a:lnTo>
                        <a:pt x="3304" y="3304"/>
                      </a:lnTo>
                      <a:lnTo>
                        <a:pt x="3304" y="2888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"/>
                <p:cNvSpPr/>
                <p:nvPr/>
              </p:nvSpPr>
              <p:spPr>
                <a:xfrm>
                  <a:off x="4802119" y="1044051"/>
                  <a:ext cx="1109916" cy="1109916"/>
                </a:xfrm>
                <a:custGeom>
                  <a:rect b="b" l="l" r="r" t="t"/>
                  <a:pathLst>
                    <a:path extrusionOk="0" h="5400" w="5400">
                      <a:moveTo>
                        <a:pt x="0" y="0"/>
                      </a:moveTo>
                      <a:lnTo>
                        <a:pt x="5399" y="5399"/>
                      </a:lnTo>
                      <a:lnTo>
                        <a:pt x="5399" y="49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"/>
                <p:cNvSpPr/>
                <p:nvPr/>
              </p:nvSpPr>
              <p:spPr>
                <a:xfrm>
                  <a:off x="5664775" y="1044051"/>
                  <a:ext cx="247265" cy="248292"/>
                </a:xfrm>
                <a:custGeom>
                  <a:rect b="b" l="l" r="r" t="t"/>
                  <a:pathLst>
                    <a:path extrusionOk="0" h="1208" w="1203">
                      <a:moveTo>
                        <a:pt x="0" y="0"/>
                      </a:moveTo>
                      <a:lnTo>
                        <a:pt x="1202" y="1208"/>
                      </a:lnTo>
                      <a:lnTo>
                        <a:pt x="1202" y="786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"/>
                <p:cNvSpPr/>
                <p:nvPr/>
              </p:nvSpPr>
              <p:spPr>
                <a:xfrm>
                  <a:off x="4586711" y="1044051"/>
                  <a:ext cx="1325322" cy="1325322"/>
                </a:xfrm>
                <a:custGeom>
                  <a:rect b="b" l="l" r="r" t="t"/>
                  <a:pathLst>
                    <a:path extrusionOk="0" h="6448" w="6448">
                      <a:moveTo>
                        <a:pt x="0" y="0"/>
                      </a:moveTo>
                      <a:lnTo>
                        <a:pt x="6447" y="6447"/>
                      </a:lnTo>
                      <a:lnTo>
                        <a:pt x="6447" y="60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"/>
                <p:cNvSpPr/>
                <p:nvPr/>
              </p:nvSpPr>
              <p:spPr>
                <a:xfrm>
                  <a:off x="5448134" y="1044051"/>
                  <a:ext cx="463904" cy="463698"/>
                </a:xfrm>
                <a:custGeom>
                  <a:rect b="b" l="l" r="r" t="t"/>
                  <a:pathLst>
                    <a:path extrusionOk="0" h="2256" w="2257">
                      <a:moveTo>
                        <a:pt x="1" y="0"/>
                      </a:moveTo>
                      <a:lnTo>
                        <a:pt x="2256" y="2256"/>
                      </a:lnTo>
                      <a:lnTo>
                        <a:pt x="2256" y="1840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"/>
                <p:cNvSpPr/>
                <p:nvPr/>
              </p:nvSpPr>
              <p:spPr>
                <a:xfrm>
                  <a:off x="4144181" y="1044051"/>
                  <a:ext cx="1767850" cy="1767850"/>
                </a:xfrm>
                <a:custGeom>
                  <a:rect b="b" l="l" r="r" t="t"/>
                  <a:pathLst>
                    <a:path extrusionOk="0" h="8601" w="8601">
                      <a:moveTo>
                        <a:pt x="0" y="0"/>
                      </a:moveTo>
                      <a:lnTo>
                        <a:pt x="8600" y="8600"/>
                      </a:lnTo>
                      <a:lnTo>
                        <a:pt x="8600" y="8184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1"/>
                <p:cNvSpPr/>
                <p:nvPr/>
              </p:nvSpPr>
              <p:spPr>
                <a:xfrm>
                  <a:off x="4370071" y="1044051"/>
                  <a:ext cx="1541961" cy="1541756"/>
                </a:xfrm>
                <a:custGeom>
                  <a:rect b="b" l="l" r="r" t="t"/>
                  <a:pathLst>
                    <a:path extrusionOk="0" h="7501" w="7502">
                      <a:moveTo>
                        <a:pt x="0" y="0"/>
                      </a:moveTo>
                      <a:lnTo>
                        <a:pt x="7501" y="7501"/>
                      </a:lnTo>
                      <a:lnTo>
                        <a:pt x="7501" y="707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1"/>
                <p:cNvSpPr/>
                <p:nvPr/>
              </p:nvSpPr>
              <p:spPr>
                <a:xfrm>
                  <a:off x="3281320" y="1044051"/>
                  <a:ext cx="2630706" cy="2630501"/>
                </a:xfrm>
                <a:custGeom>
                  <a:rect b="b" l="l" r="r" t="t"/>
                  <a:pathLst>
                    <a:path extrusionOk="0" h="12798" w="12799">
                      <a:moveTo>
                        <a:pt x="1" y="0"/>
                      </a:moveTo>
                      <a:lnTo>
                        <a:pt x="12798" y="12797"/>
                      </a:lnTo>
                      <a:lnTo>
                        <a:pt x="12798" y="12382"/>
                      </a:lnTo>
                      <a:lnTo>
                        <a:pt x="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1"/>
                <p:cNvSpPr/>
                <p:nvPr/>
              </p:nvSpPr>
              <p:spPr>
                <a:xfrm>
                  <a:off x="3712134" y="1044051"/>
                  <a:ext cx="2199895" cy="2199689"/>
                </a:xfrm>
                <a:custGeom>
                  <a:rect b="b" l="l" r="r" t="t"/>
                  <a:pathLst>
                    <a:path extrusionOk="0" h="10702" w="10703">
                      <a:moveTo>
                        <a:pt x="1" y="0"/>
                      </a:moveTo>
                      <a:lnTo>
                        <a:pt x="10702" y="10702"/>
                      </a:lnTo>
                      <a:lnTo>
                        <a:pt x="10702" y="10286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1"/>
                <p:cNvSpPr/>
                <p:nvPr/>
              </p:nvSpPr>
              <p:spPr>
                <a:xfrm>
                  <a:off x="3114009" y="1222050"/>
                  <a:ext cx="2620018" cy="2619813"/>
                </a:xfrm>
                <a:custGeom>
                  <a:rect b="b" l="l" r="r" t="t"/>
                  <a:pathLst>
                    <a:path extrusionOk="0" h="12746" w="12747">
                      <a:moveTo>
                        <a:pt x="1" y="0"/>
                      </a:moveTo>
                      <a:lnTo>
                        <a:pt x="1" y="416"/>
                      </a:lnTo>
                      <a:lnTo>
                        <a:pt x="12331" y="12746"/>
                      </a:lnTo>
                      <a:lnTo>
                        <a:pt x="12746" y="1274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"/>
                <p:cNvSpPr/>
                <p:nvPr/>
              </p:nvSpPr>
              <p:spPr>
                <a:xfrm>
                  <a:off x="3928774" y="1044051"/>
                  <a:ext cx="1983255" cy="1983050"/>
                </a:xfrm>
                <a:custGeom>
                  <a:rect b="b" l="l" r="r" t="t"/>
                  <a:pathLst>
                    <a:path extrusionOk="0" h="9648" w="9649">
                      <a:moveTo>
                        <a:pt x="0" y="0"/>
                      </a:moveTo>
                      <a:lnTo>
                        <a:pt x="9648" y="9648"/>
                      </a:lnTo>
                      <a:lnTo>
                        <a:pt x="9648" y="9232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1" name="Google Shape;201;p1"/>
              <p:cNvSpPr/>
              <p:nvPr/>
            </p:nvSpPr>
            <p:spPr>
              <a:xfrm>
                <a:off x="3414822" y="1306327"/>
                <a:ext cx="2199895" cy="2273478"/>
              </a:xfrm>
              <a:custGeom>
                <a:rect b="b" l="l" r="r" t="t"/>
                <a:pathLst>
                  <a:path extrusionOk="0" h="11061" w="11061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"/>
              <p:cNvSpPr/>
              <p:nvPr/>
            </p:nvSpPr>
            <p:spPr>
              <a:xfrm>
                <a:off x="3454591" y="1384633"/>
                <a:ext cx="2116651" cy="2116651"/>
              </a:xfrm>
              <a:custGeom>
                <a:rect b="b" l="l" r="r" t="t"/>
                <a:pathLst>
                  <a:path extrusionOk="0" h="10298" w="10298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3" name="Google Shape;203;p1"/>
          <p:cNvSpPr txBox="1"/>
          <p:nvPr>
            <p:ph type="ctrTitle"/>
          </p:nvPr>
        </p:nvSpPr>
        <p:spPr>
          <a:xfrm rot="-657">
            <a:off x="1965444" y="1098448"/>
            <a:ext cx="4707300" cy="29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 </a:t>
            </a:r>
            <a:br>
              <a:rPr lang="en"/>
            </a:br>
            <a:r>
              <a:rPr lang="en">
                <a:latin typeface="Anton"/>
                <a:ea typeface="Anton"/>
                <a:cs typeface="Anton"/>
                <a:sym typeface="Anton"/>
              </a:rPr>
              <a:t>E-tablo </a:t>
            </a:r>
            <a:endParaRPr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latin typeface="Anton"/>
                <a:ea typeface="Anton"/>
                <a:cs typeface="Anton"/>
                <a:sym typeface="Anton"/>
              </a:rPr>
              <a:t>5.A</a:t>
            </a:r>
            <a:endParaRPr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4" name="Google Shape;204;p1"/>
          <p:cNvSpPr txBox="1"/>
          <p:nvPr/>
        </p:nvSpPr>
        <p:spPr>
          <a:xfrm>
            <a:off x="3108850" y="2919275"/>
            <a:ext cx="39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dc803fa0c0_1_49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1dc803fa0c0_1_49"/>
          <p:cNvSpPr txBox="1"/>
          <p:nvPr>
            <p:ph idx="1" type="body"/>
          </p:nvPr>
        </p:nvSpPr>
        <p:spPr>
          <a:xfrm>
            <a:off x="4130800" y="1852550"/>
            <a:ext cx="40224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Párty na priváte s radosťou organizuje,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psychológii sa intenzívne venuje.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Z toho, že je vegetariánka vyplýva,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Že mäsu sa úplne vyhýba,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Borovičku si  dnes asi vypýta,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tiež cesnak na švédskych stoloch privíta.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391" name="Google Shape;391;g1dc803fa0c0_1_49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92" name="Google Shape;392;g1dc803fa0c0_1_49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1dc803fa0c0_1_49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94" name="Google Shape;394;g1dc803fa0c0_1_49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g1dc803fa0c0_1_49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96" name="Google Shape;396;g1dc803fa0c0_1_49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1dc803fa0c0_1_49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g1dc803fa0c0_1_49"/>
          <p:cNvSpPr txBox="1"/>
          <p:nvPr>
            <p:ph type="title"/>
          </p:nvPr>
        </p:nvSpPr>
        <p:spPr>
          <a:xfrm>
            <a:off x="4722990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Dominika Jágerská</a:t>
            </a:r>
            <a:endParaRPr sz="3500"/>
          </a:p>
        </p:txBody>
      </p:sp>
      <p:sp>
        <p:nvSpPr>
          <p:cNvPr id="399" name="Google Shape;399;g1dc803fa0c0_1_49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dc803fa0c0_1_62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dc803fa0c0_1_62"/>
          <p:cNvSpPr txBox="1"/>
          <p:nvPr>
            <p:ph idx="1" type="body"/>
          </p:nvPr>
        </p:nvSpPr>
        <p:spPr>
          <a:xfrm>
            <a:off x="4130800" y="1852550"/>
            <a:ext cx="42450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Bez snacku nikam nezavíta,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beztak prespí polku života.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Maľovanie a kreslenie má rada,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Čítať jej knihy je úplná paráda.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Jedného dňa budeme jej biografiu kupovať,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sme si istí,  že si ju bude sama ilustrovať.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6" name="Google Shape;406;g1dc803fa0c0_1_62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07" name="Google Shape;407;g1dc803fa0c0_1_62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g1dc803fa0c0_1_62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09" name="Google Shape;409;g1dc803fa0c0_1_62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g1dc803fa0c0_1_62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11" name="Google Shape;411;g1dc803fa0c0_1_62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1dc803fa0c0_1_62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" name="Google Shape;413;g1dc803fa0c0_1_62"/>
          <p:cNvSpPr txBox="1"/>
          <p:nvPr>
            <p:ph type="title"/>
          </p:nvPr>
        </p:nvSpPr>
        <p:spPr>
          <a:xfrm>
            <a:off x="4678990" y="747825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Martina Kováčiková</a:t>
            </a:r>
            <a:endParaRPr sz="3500"/>
          </a:p>
        </p:txBody>
      </p:sp>
      <p:sp>
        <p:nvSpPr>
          <p:cNvPr id="414" name="Google Shape;414;g1dc803fa0c0_1_62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dc803fa0c0_1_101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dc803fa0c0_1_101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Pomôže vždy, srdiečko má veľké,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veď kvôli nemu bola v telke!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 Amerika jej druhý domov 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strašne rada cestuje.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Úspešnou prezidentkou firmy bola,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medicína na ňu volá.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421" name="Google Shape;421;g1dc803fa0c0_1_101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22" name="Google Shape;422;g1dc803fa0c0_1_101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1dc803fa0c0_1_101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24" name="Google Shape;424;g1dc803fa0c0_1_101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5" name="Google Shape;425;g1dc803fa0c0_1_101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26" name="Google Shape;426;g1dc803fa0c0_1_101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1dc803fa0c0_1_101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g1dc803fa0c0_1_101"/>
          <p:cNvSpPr txBox="1"/>
          <p:nvPr>
            <p:ph type="title"/>
          </p:nvPr>
        </p:nvSpPr>
        <p:spPr>
          <a:xfrm>
            <a:off x="4805390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Liliana Kurtíková</a:t>
            </a:r>
            <a:endParaRPr sz="3500"/>
          </a:p>
        </p:txBody>
      </p:sp>
      <p:sp>
        <p:nvSpPr>
          <p:cNvPr id="429" name="Google Shape;429;g1dc803fa0c0_1_101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dc803fa0c0_1_88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dc803fa0c0_1_88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Na psychológii má nervy,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ako zmaturuje vedela by rada veľmi.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Má obľúbený šport volejbal,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vrátnik v škole jej dnes balík neprebral.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Koncert Harryho je jej sen,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sníva o ňom každý deň.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436" name="Google Shape;436;g1dc803fa0c0_1_88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37" name="Google Shape;437;g1dc803fa0c0_1_88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1dc803fa0c0_1_88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39" name="Google Shape;439;g1dc803fa0c0_1_88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0" name="Google Shape;440;g1dc803fa0c0_1_88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41" name="Google Shape;441;g1dc803fa0c0_1_88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1dc803fa0c0_1_88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g1dc803fa0c0_1_88"/>
          <p:cNvSpPr txBox="1"/>
          <p:nvPr>
            <p:ph type="title"/>
          </p:nvPr>
        </p:nvSpPr>
        <p:spPr>
          <a:xfrm>
            <a:off x="485591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Nela Michalková</a:t>
            </a:r>
            <a:endParaRPr sz="3500"/>
          </a:p>
        </p:txBody>
      </p:sp>
      <p:sp>
        <p:nvSpPr>
          <p:cNvPr id="444" name="Google Shape;444;g1dc803fa0c0_1_88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dc803fa0c0_1_75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1dc803fa0c0_1_75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Je to naša veverička,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no aj triedna hlavička.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Van Gogha veľmi zbožňuje,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Biológiu a chémiu študuje.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Turistika je jej záľuba,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čisté jednotky nie sú náhoda.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451" name="Google Shape;451;g1dc803fa0c0_1_75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52" name="Google Shape;452;g1dc803fa0c0_1_75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1dc803fa0c0_1_75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54" name="Google Shape;454;g1dc803fa0c0_1_75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5" name="Google Shape;455;g1dc803fa0c0_1_75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56" name="Google Shape;456;g1dc803fa0c0_1_75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1dc803fa0c0_1_75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g1dc803fa0c0_1_75"/>
          <p:cNvSpPr txBox="1"/>
          <p:nvPr>
            <p:ph type="title"/>
          </p:nvPr>
        </p:nvSpPr>
        <p:spPr>
          <a:xfrm>
            <a:off x="4722990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Dominika Murínová</a:t>
            </a:r>
            <a:endParaRPr sz="3500"/>
          </a:p>
        </p:txBody>
      </p:sp>
      <p:sp>
        <p:nvSpPr>
          <p:cNvPr id="459" name="Google Shape;459;g1dc803fa0c0_1_75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dc803fa0c0_1_11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1dc803fa0c0_1_114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Svetlé oblečenie sa na nej často nevidí,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stále iba v čiernom chodí.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Šitie je jej záľuba,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dejiny na jednotku ovláda.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Tetovaní má celkom dosť,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každé jedno jej robí radosť.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6" name="Google Shape;466;g1dc803fa0c0_1_114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67" name="Google Shape;467;g1dc803fa0c0_1_11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g1dc803fa0c0_1_114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69" name="Google Shape;469;g1dc803fa0c0_1_114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" name="Google Shape;470;g1dc803fa0c0_1_114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71" name="Google Shape;471;g1dc803fa0c0_1_114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1dc803fa0c0_1_114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g1dc803fa0c0_1_114"/>
          <p:cNvSpPr txBox="1"/>
          <p:nvPr>
            <p:ph type="title"/>
          </p:nvPr>
        </p:nvSpPr>
        <p:spPr>
          <a:xfrm>
            <a:off x="4722990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Viktória Opalková</a:t>
            </a:r>
            <a:endParaRPr sz="3500"/>
          </a:p>
        </p:txBody>
      </p:sp>
      <p:sp>
        <p:nvSpPr>
          <p:cNvPr id="474" name="Google Shape;474;g1dc803fa0c0_1_114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dc803fa0c0_1_127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dc803fa0c0_1_127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Ona je Spachtoš veľmi veľký,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sú o tom aj fotodokumenty.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Mešká vždy a všade,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no aj tak príde v dobrej nálade.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Na párty sa rada zábava,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preto na prvej hodine vždy dospáva.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481" name="Google Shape;481;g1dc803fa0c0_1_127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82" name="Google Shape;482;g1dc803fa0c0_1_127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g1dc803fa0c0_1_127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84" name="Google Shape;484;g1dc803fa0c0_1_127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g1dc803fa0c0_1_127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486" name="Google Shape;486;g1dc803fa0c0_1_127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1dc803fa0c0_1_127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g1dc803fa0c0_1_127"/>
          <p:cNvSpPr txBox="1"/>
          <p:nvPr>
            <p:ph type="title"/>
          </p:nvPr>
        </p:nvSpPr>
        <p:spPr>
          <a:xfrm>
            <a:off x="485591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Laur</a:t>
            </a:r>
            <a:r>
              <a:rPr lang="en" sz="3500"/>
              <a:t>a Stožeková</a:t>
            </a:r>
            <a:endParaRPr sz="3500"/>
          </a:p>
        </p:txBody>
      </p:sp>
      <p:sp>
        <p:nvSpPr>
          <p:cNvPr id="489" name="Google Shape;489;g1dc803fa0c0_1_127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dc803fa0c0_1_140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1dc803fa0c0_1_140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Umenie a kreslenie sú vášeň jej,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cestovateľka sa stala z nej.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Taliansko a Švajčiarsko má zbehané,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k tomu všetky sekáče zmapované.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prechádzky rada má,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učiť sa pri nich však len ťažko dá.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496" name="Google Shape;496;g1dc803fa0c0_1_140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497" name="Google Shape;497;g1dc803fa0c0_1_140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g1dc803fa0c0_1_140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99" name="Google Shape;499;g1dc803fa0c0_1_140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0" name="Google Shape;500;g1dc803fa0c0_1_140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501" name="Google Shape;501;g1dc803fa0c0_1_140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g1dc803fa0c0_1_140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g1dc803fa0c0_1_140"/>
          <p:cNvSpPr txBox="1"/>
          <p:nvPr>
            <p:ph type="title"/>
          </p:nvPr>
        </p:nvSpPr>
        <p:spPr>
          <a:xfrm>
            <a:off x="486856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Johana Šuhajová</a:t>
            </a:r>
            <a:endParaRPr sz="3500"/>
          </a:p>
        </p:txBody>
      </p:sp>
      <p:sp>
        <p:nvSpPr>
          <p:cNvPr id="504" name="Google Shape;504;g1dc803fa0c0_1_140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dc803fa0c0_1_153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1dc803fa0c0_1_153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Svoju pečeň pravidelne trénuje,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aj keď tvrdí, že nefajčí, nepije.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Nezmysly celkom často rozpráva,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rád si aj zanadáva.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Opraviť dokáže aj nemožné,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Jeho výkony v posilke sú svetové.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11" name="Google Shape;511;g1dc803fa0c0_1_153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512" name="Google Shape;512;g1dc803fa0c0_1_153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g1dc803fa0c0_1_153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14" name="Google Shape;514;g1dc803fa0c0_1_153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g1dc803fa0c0_1_153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516" name="Google Shape;516;g1dc803fa0c0_1_153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g1dc803fa0c0_1_153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g1dc803fa0c0_1_153"/>
          <p:cNvSpPr txBox="1"/>
          <p:nvPr>
            <p:ph type="title"/>
          </p:nvPr>
        </p:nvSpPr>
        <p:spPr>
          <a:xfrm>
            <a:off x="484326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Dávid Szczyrba</a:t>
            </a:r>
            <a:endParaRPr sz="3500"/>
          </a:p>
        </p:txBody>
      </p:sp>
      <p:sp>
        <p:nvSpPr>
          <p:cNvPr id="519" name="Google Shape;519;g1dc803fa0c0_1_153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dc803fa0c0_1_166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dc803fa0c0_1_166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Toto je náš fotograf,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všetci sú z neho paf.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volejbal je jeho spása,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lenivý je trošku zdá sa.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tiež vysoký ako smrek,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na všetko nájde odpoveď.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526" name="Google Shape;526;g1dc803fa0c0_1_166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527" name="Google Shape;527;g1dc803fa0c0_1_166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g1dc803fa0c0_1_166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29" name="Google Shape;529;g1dc803fa0c0_1_166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g1dc803fa0c0_1_166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531" name="Google Shape;531;g1dc803fa0c0_1_166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1dc803fa0c0_1_166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g1dc803fa0c0_1_166"/>
          <p:cNvSpPr txBox="1"/>
          <p:nvPr>
            <p:ph type="title"/>
          </p:nvPr>
        </p:nvSpPr>
        <p:spPr>
          <a:xfrm>
            <a:off x="5020223" y="681900"/>
            <a:ext cx="23838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Max Törköly</a:t>
            </a:r>
            <a:endParaRPr sz="3500"/>
          </a:p>
        </p:txBody>
      </p:sp>
      <p:sp>
        <p:nvSpPr>
          <p:cNvPr id="534" name="Google Shape;534;g1dc803fa0c0_1_166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dc803fa0c0_1_166">
            <a:hlinkClick action="ppaction://hlinksldjump" r:id="rId6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"/>
          <p:cNvSpPr/>
          <p:nvPr/>
        </p:nvSpPr>
        <p:spPr>
          <a:xfrm>
            <a:off x="736955" y="3555881"/>
            <a:ext cx="967564" cy="1212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4545" l="0" r="0" t="4536"/>
          <a:stretch/>
        </p:blipFill>
        <p:spPr>
          <a:xfrm>
            <a:off x="861160" y="3662210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11" name="Google Shape;211;p3"/>
          <p:cNvSpPr txBox="1"/>
          <p:nvPr/>
        </p:nvSpPr>
        <p:spPr>
          <a:xfrm>
            <a:off x="736950" y="4534075"/>
            <a:ext cx="107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Viktória Opalková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1853335" y="3555884"/>
            <a:ext cx="967564" cy="1212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4528" l="0" r="0" t="4537"/>
          <a:stretch/>
        </p:blipFill>
        <p:spPr>
          <a:xfrm>
            <a:off x="1977539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14" name="Google Shape;214;p3"/>
          <p:cNvSpPr txBox="1"/>
          <p:nvPr/>
        </p:nvSpPr>
        <p:spPr>
          <a:xfrm>
            <a:off x="1853325" y="449265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Laura Stožeková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2969698" y="3555884"/>
            <a:ext cx="967564" cy="1212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3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4537" l="0" r="0" t="4528"/>
          <a:stretch/>
        </p:blipFill>
        <p:spPr>
          <a:xfrm>
            <a:off x="3093902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17" name="Google Shape;217;p3"/>
          <p:cNvSpPr txBox="1"/>
          <p:nvPr/>
        </p:nvSpPr>
        <p:spPr>
          <a:xfrm>
            <a:off x="2969699" y="451590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Johana Šuhajová</a:t>
            </a:r>
            <a:endParaRPr i="0" sz="1000" u="none" cap="none" strike="noStrike">
              <a:solidFill>
                <a:schemeClr val="accent1"/>
              </a:solidFill>
              <a:highlight>
                <a:schemeClr val="lt1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613137" y="1925452"/>
            <a:ext cx="967564" cy="1212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4537" l="0" r="0" t="4528"/>
          <a:stretch/>
        </p:blipFill>
        <p:spPr>
          <a:xfrm>
            <a:off x="737341" y="2031780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20" name="Google Shape;220;p3"/>
          <p:cNvSpPr txBox="1"/>
          <p:nvPr/>
        </p:nvSpPr>
        <p:spPr>
          <a:xfrm>
            <a:off x="561238" y="2903650"/>
            <a:ext cx="107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Martina Kováčiková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6572088" y="1925458"/>
            <a:ext cx="969015" cy="1212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4619" l="0" r="0" t="4619"/>
          <a:stretch/>
        </p:blipFill>
        <p:spPr>
          <a:xfrm>
            <a:off x="6674821" y="2031786"/>
            <a:ext cx="7206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23" name="Google Shape;223;p3"/>
          <p:cNvSpPr txBox="1"/>
          <p:nvPr/>
        </p:nvSpPr>
        <p:spPr>
          <a:xfrm>
            <a:off x="6572093" y="2891350"/>
            <a:ext cx="969252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Nela Michalková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7578074" y="1925451"/>
            <a:ext cx="967605" cy="1212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4545" l="0" r="0" t="4536"/>
          <a:stretch/>
        </p:blipFill>
        <p:spPr>
          <a:xfrm>
            <a:off x="7702295" y="2017980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26" name="Google Shape;226;p3"/>
          <p:cNvSpPr txBox="1"/>
          <p:nvPr/>
        </p:nvSpPr>
        <p:spPr>
          <a:xfrm>
            <a:off x="7526175" y="2889866"/>
            <a:ext cx="107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Dominika Murínová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1863384" y="385580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">
            <a:hlinkClick action="ppaction://hlinksldjump" r:id="rId15"/>
          </p:cNvPr>
          <p:cNvPicPr preferRelativeResize="0"/>
          <p:nvPr/>
        </p:nvPicPr>
        <p:blipFill rotWithShape="1">
          <a:blip r:embed="rId16">
            <a:alphaModFix/>
          </a:blip>
          <a:srcRect b="4545" l="0" r="0" t="4536"/>
          <a:stretch/>
        </p:blipFill>
        <p:spPr>
          <a:xfrm>
            <a:off x="1987534" y="491906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1668588" y="1925487"/>
            <a:ext cx="967800" cy="121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4536" l="0" r="0" t="4545"/>
          <a:stretch/>
        </p:blipFill>
        <p:spPr>
          <a:xfrm>
            <a:off x="1792738" y="2031813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31" name="Google Shape;231;p3"/>
          <p:cNvSpPr txBox="1"/>
          <p:nvPr/>
        </p:nvSpPr>
        <p:spPr>
          <a:xfrm>
            <a:off x="1694491" y="289135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Liliana Kurtíková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1834701" y="1320900"/>
            <a:ext cx="1071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Iveta Bobáková</a:t>
            </a:r>
            <a:endParaRPr i="0" sz="12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969746" y="385616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">
            <a:hlinkClick action="ppaction://hlinksldjump" r:id="rId19"/>
          </p:cNvPr>
          <p:cNvPicPr preferRelativeResize="0"/>
          <p:nvPr/>
        </p:nvPicPr>
        <p:blipFill rotWithShape="1">
          <a:blip r:embed="rId20">
            <a:alphaModFix/>
          </a:blip>
          <a:srcRect b="4537" l="0" r="0" t="4528"/>
          <a:stretch/>
        </p:blipFill>
        <p:spPr>
          <a:xfrm>
            <a:off x="3093896" y="491943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35" name="Google Shape;235;p3"/>
          <p:cNvSpPr txBox="1"/>
          <p:nvPr/>
        </p:nvSpPr>
        <p:spPr>
          <a:xfrm>
            <a:off x="2971337" y="135151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Diana Dorčáková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4079351" y="384854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">
            <a:hlinkClick action="ppaction://hlinksldjump" r:id="rId21"/>
          </p:cNvPr>
          <p:cNvPicPr preferRelativeResize="0"/>
          <p:nvPr/>
        </p:nvPicPr>
        <p:blipFill rotWithShape="1">
          <a:blip r:embed="rId22">
            <a:alphaModFix/>
          </a:blip>
          <a:srcRect b="4537" l="0" r="0" t="4528"/>
          <a:stretch/>
        </p:blipFill>
        <p:spPr>
          <a:xfrm>
            <a:off x="4203501" y="491181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38" name="Google Shape;238;p3"/>
          <p:cNvSpPr txBox="1"/>
          <p:nvPr/>
        </p:nvSpPr>
        <p:spPr>
          <a:xfrm>
            <a:off x="4079300" y="1321624"/>
            <a:ext cx="96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 </a:t>
            </a:r>
            <a:r>
              <a:rPr lang="en" sz="12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Aurel Genda</a:t>
            </a:r>
            <a:endParaRPr i="0" sz="12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5202459" y="385597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3">
            <a:hlinkClick action="ppaction://hlinksldjump" r:id="rId23"/>
          </p:cNvPr>
          <p:cNvPicPr preferRelativeResize="0"/>
          <p:nvPr/>
        </p:nvPicPr>
        <p:blipFill rotWithShape="1">
          <a:blip r:embed="rId24">
            <a:alphaModFix/>
          </a:blip>
          <a:srcRect b="4529" l="0" r="0" t="4520"/>
          <a:stretch/>
        </p:blipFill>
        <p:spPr>
          <a:xfrm>
            <a:off x="5326609" y="491923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41" name="Google Shape;241;p3"/>
          <p:cNvSpPr txBox="1"/>
          <p:nvPr/>
        </p:nvSpPr>
        <p:spPr>
          <a:xfrm>
            <a:off x="5174663" y="135150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Nina Hrončeková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2" name="Google Shape;242;p3"/>
          <p:cNvSpPr/>
          <p:nvPr/>
        </p:nvSpPr>
        <p:spPr>
          <a:xfrm>
            <a:off x="6286718" y="385584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">
            <a:hlinkClick action="ppaction://hlinksldjump" r:id="rId25"/>
          </p:cNvPr>
          <p:cNvPicPr preferRelativeResize="0"/>
          <p:nvPr/>
        </p:nvPicPr>
        <p:blipFill rotWithShape="1">
          <a:blip r:embed="rId26">
            <a:alphaModFix/>
          </a:blip>
          <a:srcRect b="4528" l="0" r="0" t="4528"/>
          <a:stretch/>
        </p:blipFill>
        <p:spPr>
          <a:xfrm>
            <a:off x="6410893" y="487635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44" name="Google Shape;244;p3"/>
          <p:cNvSpPr txBox="1"/>
          <p:nvPr/>
        </p:nvSpPr>
        <p:spPr>
          <a:xfrm>
            <a:off x="6286725" y="1336225"/>
            <a:ext cx="967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11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Martin Husár</a:t>
            </a:r>
            <a:endParaRPr i="0" sz="11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7416136" y="385592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">
            <a:hlinkClick action="ppaction://hlinksldjump" r:id="rId27"/>
          </p:cNvPr>
          <p:cNvPicPr preferRelativeResize="0"/>
          <p:nvPr/>
        </p:nvPicPr>
        <p:blipFill rotWithShape="1">
          <a:blip r:embed="rId28">
            <a:alphaModFix/>
          </a:blip>
          <a:srcRect b="4528" l="0" r="0" t="4528"/>
          <a:stretch/>
        </p:blipFill>
        <p:spPr>
          <a:xfrm>
            <a:off x="7540286" y="491919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47" name="Google Shape;247;p3"/>
          <p:cNvSpPr txBox="1"/>
          <p:nvPr/>
        </p:nvSpPr>
        <p:spPr>
          <a:xfrm>
            <a:off x="7390275" y="1366975"/>
            <a:ext cx="107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Dominika Jágerská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8" name="Google Shape;248;p3"/>
          <p:cNvSpPr/>
          <p:nvPr/>
        </p:nvSpPr>
        <p:spPr>
          <a:xfrm>
            <a:off x="2723988" y="1925437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">
            <a:hlinkClick action="ppaction://hlinksldjump" r:id="rId29"/>
          </p:cNvPr>
          <p:cNvPicPr preferRelativeResize="0"/>
          <p:nvPr/>
        </p:nvPicPr>
        <p:blipFill rotWithShape="1">
          <a:blip r:embed="rId30">
            <a:alphaModFix/>
          </a:blip>
          <a:srcRect b="27395" l="22013" r="22013" t="27390"/>
          <a:stretch/>
        </p:blipFill>
        <p:spPr>
          <a:xfrm>
            <a:off x="2848138" y="2031763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50" name="Google Shape;250;p3"/>
          <p:cNvSpPr txBox="1"/>
          <p:nvPr/>
        </p:nvSpPr>
        <p:spPr>
          <a:xfrm>
            <a:off x="2723928" y="2903650"/>
            <a:ext cx="967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Zuzana Vojteková</a:t>
            </a:r>
            <a:endParaRPr sz="1000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5561788" y="1925437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">
            <a:hlinkClick action="ppaction://hlinksldjump" r:id="rId31"/>
          </p:cNvPr>
          <p:cNvPicPr preferRelativeResize="0"/>
          <p:nvPr/>
        </p:nvPicPr>
        <p:blipFill rotWithShape="1">
          <a:blip r:embed="rId32">
            <a:alphaModFix/>
          </a:blip>
          <a:srcRect b="4545" l="0" r="0" t="4554"/>
          <a:stretch/>
        </p:blipFill>
        <p:spPr>
          <a:xfrm>
            <a:off x="5685938" y="2031763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53" name="Google Shape;253;p3"/>
          <p:cNvSpPr txBox="1"/>
          <p:nvPr/>
        </p:nvSpPr>
        <p:spPr>
          <a:xfrm>
            <a:off x="5509825" y="2903650"/>
            <a:ext cx="1071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Miroslava Štefániková</a:t>
            </a:r>
            <a:endParaRPr sz="900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4" name="Google Shape;254;p3"/>
          <p:cNvSpPr txBox="1"/>
          <p:nvPr/>
        </p:nvSpPr>
        <p:spPr>
          <a:xfrm>
            <a:off x="3675950" y="1877400"/>
            <a:ext cx="18825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nton"/>
                <a:ea typeface="Anton"/>
                <a:cs typeface="Anton"/>
                <a:sym typeface="Anton"/>
              </a:rPr>
              <a:t>     </a:t>
            </a:r>
            <a:r>
              <a:rPr lang="en" sz="5300">
                <a:latin typeface="Anton"/>
                <a:ea typeface="Anton"/>
                <a:cs typeface="Anton"/>
                <a:sym typeface="Anton"/>
              </a:rPr>
              <a:t>5.A</a:t>
            </a:r>
            <a:endParaRPr sz="5300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nton"/>
                <a:ea typeface="Anton"/>
                <a:cs typeface="Anton"/>
                <a:sym typeface="Anton"/>
              </a:rPr>
              <a:t> 2018-2023</a:t>
            </a:r>
            <a:endParaRPr sz="29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736975" y="393325"/>
            <a:ext cx="967734" cy="12122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">
            <a:hlinkClick action="ppaction://hlinksldjump" r:id="rId33"/>
          </p:cNvPr>
          <p:cNvPicPr preferRelativeResize="0"/>
          <p:nvPr/>
        </p:nvPicPr>
        <p:blipFill rotWithShape="1">
          <a:blip r:embed="rId34">
            <a:alphaModFix/>
          </a:blip>
          <a:srcRect b="4545" l="0" r="0" t="4554"/>
          <a:stretch/>
        </p:blipFill>
        <p:spPr>
          <a:xfrm>
            <a:off x="861162" y="491939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57" name="Google Shape;257;p3"/>
          <p:cNvSpPr txBox="1"/>
          <p:nvPr/>
        </p:nvSpPr>
        <p:spPr>
          <a:xfrm>
            <a:off x="699650" y="1359250"/>
            <a:ext cx="107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Kristína Baculíkova</a:t>
            </a:r>
            <a:endParaRPr i="0" sz="1000" u="none" cap="none" strike="noStrike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258" name="Google Shape;258;p3"/>
          <p:cNvGrpSpPr/>
          <p:nvPr/>
        </p:nvGrpSpPr>
        <p:grpSpPr>
          <a:xfrm>
            <a:off x="4062626" y="3555870"/>
            <a:ext cx="967800" cy="1212184"/>
            <a:chOff x="680482" y="3678865"/>
            <a:chExt cx="967800" cy="1212184"/>
          </a:xfrm>
        </p:grpSpPr>
        <p:sp>
          <p:nvSpPr>
            <p:cNvPr id="259" name="Google Shape;259;p3"/>
            <p:cNvSpPr/>
            <p:nvPr/>
          </p:nvSpPr>
          <p:spPr>
            <a:xfrm>
              <a:off x="680484" y="3678865"/>
              <a:ext cx="967564" cy="12121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 txBox="1"/>
            <p:nvPr/>
          </p:nvSpPr>
          <p:spPr>
            <a:xfrm>
              <a:off x="680482" y="4623595"/>
              <a:ext cx="967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accent1"/>
                  </a:solidFill>
                  <a:latin typeface="Caveat"/>
                  <a:ea typeface="Caveat"/>
                  <a:cs typeface="Caveat"/>
                  <a:sym typeface="Caveat"/>
                </a:rPr>
                <a:t>David Szczyrba </a:t>
              </a:r>
              <a:endParaRPr i="0" sz="1100" u="none" cap="none" strike="noStrike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pic>
        <p:nvPicPr>
          <p:cNvPr id="261" name="Google Shape;261;p3">
            <a:hlinkClick action="ppaction://hlinksldjump" r:id="rId35"/>
          </p:cNvPr>
          <p:cNvPicPr preferRelativeResize="0"/>
          <p:nvPr/>
        </p:nvPicPr>
        <p:blipFill rotWithShape="1">
          <a:blip r:embed="rId36">
            <a:alphaModFix/>
          </a:blip>
          <a:srcRect b="4537" l="0" r="0" t="4537"/>
          <a:stretch/>
        </p:blipFill>
        <p:spPr>
          <a:xfrm>
            <a:off x="4186827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grpSp>
        <p:nvGrpSpPr>
          <p:cNvPr id="262" name="Google Shape;262;p3"/>
          <p:cNvGrpSpPr/>
          <p:nvPr/>
        </p:nvGrpSpPr>
        <p:grpSpPr>
          <a:xfrm>
            <a:off x="5192844" y="3555871"/>
            <a:ext cx="977419" cy="1383154"/>
            <a:chOff x="680484" y="3678865"/>
            <a:chExt cx="977419" cy="1383154"/>
          </a:xfrm>
        </p:grpSpPr>
        <p:sp>
          <p:nvSpPr>
            <p:cNvPr id="263" name="Google Shape;263;p3"/>
            <p:cNvSpPr/>
            <p:nvPr/>
          </p:nvSpPr>
          <p:spPr>
            <a:xfrm>
              <a:off x="680484" y="3678865"/>
              <a:ext cx="967564" cy="12121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 txBox="1"/>
            <p:nvPr/>
          </p:nvSpPr>
          <p:spPr>
            <a:xfrm>
              <a:off x="680503" y="4615619"/>
              <a:ext cx="977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1"/>
                  </a:solidFill>
                  <a:latin typeface="Caveat"/>
                  <a:ea typeface="Caveat"/>
                  <a:cs typeface="Caveat"/>
                  <a:sym typeface="Caveat"/>
                </a:rPr>
                <a:t> Max Törköly</a:t>
              </a:r>
              <a:endParaRPr sz="12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accent1"/>
                </a:solidFill>
              </a:endParaRPr>
            </a:p>
          </p:txBody>
        </p:sp>
      </p:grpSp>
      <p:pic>
        <p:nvPicPr>
          <p:cNvPr id="265" name="Google Shape;265;p3">
            <a:hlinkClick action="ppaction://hlinksldjump" r:id="rId37"/>
          </p:cNvPr>
          <p:cNvPicPr preferRelativeResize="0"/>
          <p:nvPr/>
        </p:nvPicPr>
        <p:blipFill rotWithShape="1">
          <a:blip r:embed="rId38">
            <a:alphaModFix/>
          </a:blip>
          <a:srcRect b="4537" l="0" r="0" t="4537"/>
          <a:stretch/>
        </p:blipFill>
        <p:spPr>
          <a:xfrm>
            <a:off x="5321877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grpSp>
        <p:nvGrpSpPr>
          <p:cNvPr id="266" name="Google Shape;266;p3"/>
          <p:cNvGrpSpPr/>
          <p:nvPr/>
        </p:nvGrpSpPr>
        <p:grpSpPr>
          <a:xfrm>
            <a:off x="6281925" y="3555871"/>
            <a:ext cx="977400" cy="1212184"/>
            <a:chOff x="675682" y="3678865"/>
            <a:chExt cx="977400" cy="1212184"/>
          </a:xfrm>
        </p:grpSpPr>
        <p:sp>
          <p:nvSpPr>
            <p:cNvPr id="267" name="Google Shape;267;p3"/>
            <p:cNvSpPr/>
            <p:nvPr/>
          </p:nvSpPr>
          <p:spPr>
            <a:xfrm>
              <a:off x="680484" y="3678865"/>
              <a:ext cx="967564" cy="12121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 txBox="1"/>
            <p:nvPr/>
          </p:nvSpPr>
          <p:spPr>
            <a:xfrm>
              <a:off x="675682" y="4632069"/>
              <a:ext cx="977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1"/>
                  </a:solidFill>
                  <a:latin typeface="Caveat"/>
                  <a:ea typeface="Caveat"/>
                  <a:cs typeface="Caveat"/>
                  <a:sym typeface="Caveat"/>
                </a:rPr>
                <a:t>Henrieta Vengrínová</a:t>
              </a:r>
              <a:endParaRPr i="0" sz="900" u="none" cap="none" strike="noStrike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pic>
        <p:nvPicPr>
          <p:cNvPr id="269" name="Google Shape;269;p3">
            <a:hlinkClick action="ppaction://hlinksldjump" r:id="rId39"/>
          </p:cNvPr>
          <p:cNvPicPr preferRelativeResize="0"/>
          <p:nvPr/>
        </p:nvPicPr>
        <p:blipFill rotWithShape="1">
          <a:blip r:embed="rId40">
            <a:alphaModFix/>
          </a:blip>
          <a:srcRect b="4529" l="0" r="0" t="4520"/>
          <a:stretch/>
        </p:blipFill>
        <p:spPr>
          <a:xfrm>
            <a:off x="6410927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grpSp>
        <p:nvGrpSpPr>
          <p:cNvPr id="270" name="Google Shape;270;p3"/>
          <p:cNvGrpSpPr/>
          <p:nvPr/>
        </p:nvGrpSpPr>
        <p:grpSpPr>
          <a:xfrm>
            <a:off x="7416127" y="3550000"/>
            <a:ext cx="977400" cy="1212191"/>
            <a:chOff x="680481" y="3678867"/>
            <a:chExt cx="977400" cy="1212191"/>
          </a:xfrm>
        </p:grpSpPr>
        <p:sp>
          <p:nvSpPr>
            <p:cNvPr id="271" name="Google Shape;271;p3"/>
            <p:cNvSpPr/>
            <p:nvPr/>
          </p:nvSpPr>
          <p:spPr>
            <a:xfrm>
              <a:off x="680538" y="3678867"/>
              <a:ext cx="967693" cy="12121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 txBox="1"/>
            <p:nvPr/>
          </p:nvSpPr>
          <p:spPr>
            <a:xfrm>
              <a:off x="680481" y="4625692"/>
              <a:ext cx="977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1"/>
                  </a:solidFill>
                  <a:latin typeface="Caveat"/>
                  <a:ea typeface="Caveat"/>
                  <a:cs typeface="Caveat"/>
                  <a:sym typeface="Caveat"/>
                </a:rPr>
                <a:t>Tereza  Vrábľová</a:t>
              </a:r>
              <a:endParaRPr i="0" sz="1000" u="none" cap="none" strike="noStrike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  <p:pic>
        <p:nvPicPr>
          <p:cNvPr id="273" name="Google Shape;273;p3">
            <a:hlinkClick action="ppaction://hlinksldjump" r:id="rId41"/>
          </p:cNvPr>
          <p:cNvPicPr preferRelativeResize="0"/>
          <p:nvPr/>
        </p:nvPicPr>
        <p:blipFill rotWithShape="1">
          <a:blip r:embed="rId42">
            <a:alphaModFix/>
          </a:blip>
          <a:srcRect b="4545" l="0" r="0" t="4545"/>
          <a:stretch/>
        </p:blipFill>
        <p:spPr>
          <a:xfrm>
            <a:off x="7545127" y="3662212"/>
            <a:ext cx="719400" cy="8718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dc803fa0c0_1_179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1dc803fa0c0_1_179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Toto je naša diplomatka,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Všade má otvorené vrátka,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So všetkými  sa pobije,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maximum od seba vyžaduje.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Sushi je jej favoritom,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 gin-tonicu je fanúšikom.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42" name="Google Shape;542;g1dc803fa0c0_1_179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543" name="Google Shape;543;g1dc803fa0c0_1_179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g1dc803fa0c0_1_179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45" name="Google Shape;545;g1dc803fa0c0_1_179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g1dc803fa0c0_1_179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547" name="Google Shape;547;g1dc803fa0c0_1_179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1dc803fa0c0_1_179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g1dc803fa0c0_1_179"/>
          <p:cNvSpPr txBox="1"/>
          <p:nvPr>
            <p:ph type="title"/>
          </p:nvPr>
        </p:nvSpPr>
        <p:spPr>
          <a:xfrm>
            <a:off x="4609301" y="747950"/>
            <a:ext cx="31689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Henrieta Vengrínová</a:t>
            </a:r>
            <a:endParaRPr sz="3500"/>
          </a:p>
        </p:txBody>
      </p:sp>
      <p:sp>
        <p:nvSpPr>
          <p:cNvPr id="550" name="Google Shape;550;g1dc803fa0c0_1_179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dc803fa0c0_1_192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1dc803fa0c0_1_192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Material girl je jej prezývka,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Bude z nej právnička, nie servírka.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Make-upu z nás najlepšie  rozumie,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pri nakupovaní jej rýchlo čas plynie.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Móde venuje sa silno,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naozaj je to na nej vidno.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557" name="Google Shape;557;g1dc803fa0c0_1_192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558" name="Google Shape;558;g1dc803fa0c0_1_192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g1dc803fa0c0_1_192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60" name="Google Shape;560;g1dc803fa0c0_1_192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g1dc803fa0c0_1_192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562" name="Google Shape;562;g1dc803fa0c0_1_192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g1dc803fa0c0_1_192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g1dc803fa0c0_1_192"/>
          <p:cNvSpPr txBox="1"/>
          <p:nvPr>
            <p:ph type="title"/>
          </p:nvPr>
        </p:nvSpPr>
        <p:spPr>
          <a:xfrm>
            <a:off x="480536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Tereza </a:t>
            </a:r>
            <a:r>
              <a:rPr lang="en" sz="3500"/>
              <a:t>Vrábľová</a:t>
            </a:r>
            <a:endParaRPr sz="3500"/>
          </a:p>
        </p:txBody>
      </p:sp>
      <p:sp>
        <p:nvSpPr>
          <p:cNvPr id="565" name="Google Shape;565;g1dc803fa0c0_1_192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2576" y="734396"/>
            <a:ext cx="2548349" cy="366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1771" l="20461" r="20467" t="30516"/>
          <a:stretch/>
        </p:blipFill>
        <p:spPr>
          <a:xfrm>
            <a:off x="1314901" y="952451"/>
            <a:ext cx="2315100" cy="28056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280" name="Google Shape;280;p2"/>
          <p:cNvSpPr/>
          <p:nvPr/>
        </p:nvSpPr>
        <p:spPr>
          <a:xfrm flipH="1" rot="-5400000">
            <a:off x="1093222" y="666252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"/>
          <p:cNvSpPr/>
          <p:nvPr/>
        </p:nvSpPr>
        <p:spPr>
          <a:xfrm flipH="1">
            <a:off x="3263482" y="642678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1341560" y="3910448"/>
            <a:ext cx="2250383" cy="363385"/>
          </a:xfrm>
          <a:prstGeom prst="rect">
            <a:avLst/>
          </a:prstGeom>
          <a:solidFill>
            <a:srgbClr val="F4A9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"/>
          <p:cNvSpPr txBox="1"/>
          <p:nvPr/>
        </p:nvSpPr>
        <p:spPr>
          <a:xfrm>
            <a:off x="1341600" y="3961337"/>
            <a:ext cx="225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81A03"/>
                </a:solidFill>
                <a:latin typeface="Anton"/>
                <a:ea typeface="Anton"/>
                <a:cs typeface="Anton"/>
                <a:sym typeface="Anton"/>
              </a:rPr>
              <a:t>Zuzana Vojteková - triedna učiteľka</a:t>
            </a:r>
            <a:endParaRPr i="0" sz="1100" u="none" cap="none" strike="noStrike">
              <a:solidFill>
                <a:srgbClr val="281A0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4" name="Google Shape;284;p2"/>
          <p:cNvSpPr/>
          <p:nvPr/>
        </p:nvSpPr>
        <p:spPr>
          <a:xfrm flipH="1" rot="5400000">
            <a:off x="3270168" y="3925133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"/>
          <p:cNvSpPr/>
          <p:nvPr/>
        </p:nvSpPr>
        <p:spPr>
          <a:xfrm flipH="1" rot="10800000">
            <a:off x="1109800" y="3910448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6018" y="728300"/>
            <a:ext cx="2548349" cy="36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41328" y="3926620"/>
            <a:ext cx="2249619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4545" l="0" r="0" t="4554"/>
          <a:stretch/>
        </p:blipFill>
        <p:spPr>
          <a:xfrm>
            <a:off x="5312651" y="952451"/>
            <a:ext cx="2315100" cy="28056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pic>
        <p:nvPicPr>
          <p:cNvPr id="289" name="Google Shape;28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10669" y="642678"/>
            <a:ext cx="554784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68835" y="631148"/>
            <a:ext cx="560881" cy="54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10669" y="3934953"/>
            <a:ext cx="560881" cy="55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274932" y="3928856"/>
            <a:ext cx="554784" cy="56088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"/>
          <p:cNvSpPr txBox="1"/>
          <p:nvPr/>
        </p:nvSpPr>
        <p:spPr>
          <a:xfrm>
            <a:off x="5195150" y="3968975"/>
            <a:ext cx="2548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81A03"/>
                </a:solidFill>
                <a:latin typeface="Anton"/>
                <a:ea typeface="Anton"/>
                <a:cs typeface="Anton"/>
                <a:sym typeface="Anton"/>
              </a:rPr>
              <a:t>Miroslava Štefániková - riaditeľka školy</a:t>
            </a:r>
            <a:endParaRPr i="0" sz="1000" u="none" cap="none" strike="noStrike">
              <a:solidFill>
                <a:srgbClr val="281A0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4" name="Google Shape;294;p2">
            <a:hlinkClick action="ppaction://hlinksldjump" r:id="rId14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1600"/>
              <a:buChar char="●"/>
            </a:pPr>
            <a:r>
              <a:rPr lang="en" sz="1600">
                <a:solidFill>
                  <a:srgbClr val="050505"/>
                </a:solidFill>
              </a:rPr>
              <a:t>Rada sa pýta jednu otázočku,</a:t>
            </a:r>
            <a:endParaRPr sz="16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50505"/>
                </a:solidFill>
              </a:rPr>
              <a:t>a to, že či náhodou nemáš žuvačku. </a:t>
            </a:r>
            <a:endParaRPr sz="16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50505"/>
                </a:solidFill>
              </a:rPr>
              <a:t>Do školy sa jej nikdy nechce, </a:t>
            </a:r>
            <a:endParaRPr sz="16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50505"/>
                </a:solidFill>
              </a:rPr>
              <a:t>s budúcnosťou je to na dobrej ceste.</a:t>
            </a:r>
            <a:endParaRPr sz="16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50505"/>
                </a:solidFill>
              </a:rPr>
              <a:t>"Neviem" je jej obľúbené slovo, </a:t>
            </a:r>
            <a:endParaRPr sz="16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50505"/>
                </a:solidFill>
              </a:rPr>
              <a:t>od začiatku tomu vždy tak bolo.</a:t>
            </a:r>
            <a:endParaRPr sz="1800"/>
          </a:p>
        </p:txBody>
      </p:sp>
      <p:pic>
        <p:nvPicPr>
          <p:cNvPr id="301" name="Google Shape;301;p4"/>
          <p:cNvPicPr preferRelativeResize="0"/>
          <p:nvPr/>
        </p:nvPicPr>
        <p:blipFill rotWithShape="1">
          <a:blip r:embed="rId3">
            <a:alphaModFix/>
          </a:blip>
          <a:srcRect b="3642" l="0" r="0" t="3642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02" name="Google Shape;302;p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4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092086" y="9433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04" name="Google Shape;304;p4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4"/>
          <p:cNvGrpSpPr/>
          <p:nvPr/>
        </p:nvGrpSpPr>
        <p:grpSpPr>
          <a:xfrm>
            <a:off x="4332188" y="312005"/>
            <a:ext cx="3288225" cy="1229743"/>
            <a:chOff x="3326087" y="1990730"/>
            <a:chExt cx="2300262" cy="713929"/>
          </a:xfrm>
        </p:grpSpPr>
        <p:sp>
          <p:nvSpPr>
            <p:cNvPr id="306" name="Google Shape;306;p4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4"/>
          <p:cNvSpPr txBox="1"/>
          <p:nvPr>
            <p:ph type="title"/>
          </p:nvPr>
        </p:nvSpPr>
        <p:spPr>
          <a:xfrm>
            <a:off x="4678925" y="74795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Kristína Baculíková</a:t>
            </a:r>
            <a:endParaRPr sz="3500"/>
          </a:p>
        </p:txBody>
      </p:sp>
      <p:sp>
        <p:nvSpPr>
          <p:cNvPr id="309" name="Google Shape;309;p4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dc803fa0c0_2_17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dc803fa0c0_2_17"/>
          <p:cNvSpPr txBox="1"/>
          <p:nvPr>
            <p:ph idx="1" type="body"/>
          </p:nvPr>
        </p:nvSpPr>
        <p:spPr>
          <a:xfrm>
            <a:off x="4130800" y="1852550"/>
            <a:ext cx="4125900" cy="22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Je to naša blondínka,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milá je, iba keď sa dobre vyspinká.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Motýliky veľmi zbožňuje,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rada sa aj maľuje.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Tetovaní veľa má?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Kecať sa s ňou dobre dá.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316" name="Google Shape;316;g1dc803fa0c0_2_17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17" name="Google Shape;317;g1dc803fa0c0_2_17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1dc803fa0c0_2_17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19" name="Google Shape;319;g1dc803fa0c0_2_17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g1dc803fa0c0_2_17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21" name="Google Shape;321;g1dc803fa0c0_2_17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1dc803fa0c0_2_17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3" name="Google Shape;323;g1dc803fa0c0_2_17"/>
          <p:cNvSpPr txBox="1"/>
          <p:nvPr>
            <p:ph type="title"/>
          </p:nvPr>
        </p:nvSpPr>
        <p:spPr>
          <a:xfrm>
            <a:off x="490646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Iveta Bobáková</a:t>
            </a:r>
            <a:endParaRPr sz="3500"/>
          </a:p>
        </p:txBody>
      </p:sp>
      <p:sp>
        <p:nvSpPr>
          <p:cNvPr id="324" name="Google Shape;324;g1dc803fa0c0_2_17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dc803fa0c0_2_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dc803fa0c0_2_4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Bez kávy si život nevie predstaviť,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nič ju nedokáže zastaviť.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Tvrdohlavá a cieľavedomá je,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kaktus ti na narodeniny uháčkuje.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Politika a fotenie sú je silnou stránkou,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Chemičkou raz bude slávnou.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331" name="Google Shape;331;g1dc803fa0c0_2_4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32" name="Google Shape;332;g1dc803fa0c0_2_4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g1dc803fa0c0_2_4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34" name="Google Shape;334;g1dc803fa0c0_2_4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Google Shape;335;g1dc803fa0c0_2_4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36" name="Google Shape;336;g1dc803fa0c0_2_4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1dc803fa0c0_2_4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g1dc803fa0c0_2_4"/>
          <p:cNvSpPr txBox="1"/>
          <p:nvPr>
            <p:ph type="title"/>
          </p:nvPr>
        </p:nvSpPr>
        <p:spPr>
          <a:xfrm>
            <a:off x="4805365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Diana Dorčáková</a:t>
            </a:r>
            <a:endParaRPr sz="3500"/>
          </a:p>
        </p:txBody>
      </p:sp>
      <p:sp>
        <p:nvSpPr>
          <p:cNvPr id="339" name="Google Shape;339;g1dc803fa0c0_2_4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c803fa0c0_1_10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1dc803fa0c0_1_10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Bez vločiek si deň nevie predstaviť,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matika ho nedokáže prekvapiť.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Všetky športy ovláda,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na hodinách veľmi rád papkáva.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Milý a vtipný však je,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stock market denne sleduje.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6" name="Google Shape;346;g1dc803fa0c0_1_10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47" name="Google Shape;347;g1dc803fa0c0_1_10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g1dc803fa0c0_1_10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49" name="Google Shape;349;g1dc803fa0c0_1_10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Google Shape;350;g1dc803fa0c0_1_10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51" name="Google Shape;351;g1dc803fa0c0_1_10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1dc803fa0c0_1_10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g1dc803fa0c0_1_10"/>
          <p:cNvSpPr txBox="1"/>
          <p:nvPr>
            <p:ph type="title"/>
          </p:nvPr>
        </p:nvSpPr>
        <p:spPr>
          <a:xfrm>
            <a:off x="5184500" y="681900"/>
            <a:ext cx="21831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Aurel Genda</a:t>
            </a:r>
            <a:endParaRPr sz="3500"/>
          </a:p>
        </p:txBody>
      </p:sp>
      <p:sp>
        <p:nvSpPr>
          <p:cNvPr id="354" name="Google Shape;354;g1dc803fa0c0_1_10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dc803fa0c0_1_23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1dc803fa0c0_1_23"/>
          <p:cNvSpPr txBox="1"/>
          <p:nvPr>
            <p:ph idx="1" type="body"/>
          </p:nvPr>
        </p:nvSpPr>
        <p:spPr>
          <a:xfrm>
            <a:off x="4130788" y="1852551"/>
            <a:ext cx="41259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Do koní sa dobre vyzná,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žiadny koláč nie je pre ňu výzva.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V gyme ťažké váhy dvíha,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o tom, že bude učiteľkou, sníva.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Deti veľmi zbožňuje,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 aj zvieratá všetky miluje.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361" name="Google Shape;361;g1dc803fa0c0_1_23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62" name="Google Shape;362;g1dc803fa0c0_1_23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1dc803fa0c0_1_23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64" name="Google Shape;364;g1dc803fa0c0_1_23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g1dc803fa0c0_1_23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66" name="Google Shape;366;g1dc803fa0c0_1_23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1dc803fa0c0_1_23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g1dc803fa0c0_1_23"/>
          <p:cNvSpPr txBox="1"/>
          <p:nvPr>
            <p:ph type="title"/>
          </p:nvPr>
        </p:nvSpPr>
        <p:spPr>
          <a:xfrm>
            <a:off x="4792640" y="681900"/>
            <a:ext cx="29415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Nina Hrončeková</a:t>
            </a:r>
            <a:endParaRPr sz="3500"/>
          </a:p>
        </p:txBody>
      </p:sp>
      <p:sp>
        <p:nvSpPr>
          <p:cNvPr id="369" name="Google Shape;369;g1dc803fa0c0_1_23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dc803fa0c0_1_36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dc803fa0c0_1_36"/>
          <p:cNvSpPr txBox="1"/>
          <p:nvPr>
            <p:ph idx="1" type="body"/>
          </p:nvPr>
        </p:nvSpPr>
        <p:spPr>
          <a:xfrm>
            <a:off x="4130801" y="1852550"/>
            <a:ext cx="43602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1A03"/>
              </a:buClr>
              <a:buSzPts val="1600"/>
              <a:buChar char="●"/>
            </a:pPr>
            <a:r>
              <a:rPr lang="en" sz="1600">
                <a:solidFill>
                  <a:srgbClr val="281A03"/>
                </a:solidFill>
              </a:rPr>
              <a:t>Obľubuje v škole spánok, 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neprehodí sa ani na písanie poznámok.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Do školy veľmi nerád vstáva,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Radšej sa v sníčkoch zábava.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Bez hudby a spánku si nevie život prestaviť,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" sz="1600">
                <a:solidFill>
                  <a:srgbClr val="281A03"/>
                </a:solidFill>
              </a:rPr>
              <a:t>alkoholu by sa taktiež nevedel zbaviť.</a:t>
            </a:r>
            <a:endParaRPr sz="1600">
              <a:solidFill>
                <a:srgbClr val="281A0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t/>
            </a:r>
            <a:endParaRPr sz="1600">
              <a:solidFill>
                <a:srgbClr val="281A03"/>
              </a:solidFill>
            </a:endParaRPr>
          </a:p>
        </p:txBody>
      </p:sp>
      <p:pic>
        <p:nvPicPr>
          <p:cNvPr id="376" name="Google Shape;376;g1dc803fa0c0_1_36"/>
          <p:cNvPicPr preferRelativeResize="0"/>
          <p:nvPr/>
        </p:nvPicPr>
        <p:blipFill rotWithShape="1">
          <a:blip r:embed="rId3">
            <a:alphaModFix/>
          </a:blip>
          <a:srcRect b="3643" l="0" r="0" t="3643"/>
          <a:stretch/>
        </p:blipFill>
        <p:spPr>
          <a:xfrm>
            <a:off x="1092063" y="943297"/>
            <a:ext cx="2383800" cy="3320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377" name="Google Shape;377;g1dc803fa0c0_1_36"/>
          <p:cNvSpPr/>
          <p:nvPr/>
        </p:nvSpPr>
        <p:spPr>
          <a:xfrm>
            <a:off x="887313" y="681900"/>
            <a:ext cx="2793300" cy="377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1dc803fa0c0_1_36"/>
          <p:cNvPicPr preferRelativeResize="0"/>
          <p:nvPr/>
        </p:nvPicPr>
        <p:blipFill rotWithShape="1">
          <a:blip r:embed="rId4">
            <a:alphaModFix/>
          </a:blip>
          <a:srcRect b="0" l="2143" r="2143" t="0"/>
          <a:stretch/>
        </p:blipFill>
        <p:spPr>
          <a:xfrm>
            <a:off x="1123961" y="968710"/>
            <a:ext cx="2383800" cy="3320700"/>
          </a:xfrm>
          <a:prstGeom prst="snip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79" name="Google Shape;379;g1dc803fa0c0_1_36"/>
          <p:cNvSpPr/>
          <p:nvPr/>
        </p:nvSpPr>
        <p:spPr>
          <a:xfrm flipH="1" rot="10800000">
            <a:off x="811953" y="3973551"/>
            <a:ext cx="560219" cy="551991"/>
          </a:xfrm>
          <a:custGeom>
            <a:rect b="b" l="l" r="r" t="t"/>
            <a:pathLst>
              <a:path extrusionOk="0" h="208495" w="211603">
                <a:moveTo>
                  <a:pt x="36236" y="39035"/>
                </a:moveTo>
                <a:lnTo>
                  <a:pt x="58798" y="39719"/>
                </a:lnTo>
                <a:lnTo>
                  <a:pt x="81018" y="39719"/>
                </a:lnTo>
                <a:lnTo>
                  <a:pt x="66660" y="54418"/>
                </a:lnTo>
                <a:lnTo>
                  <a:pt x="51277" y="68776"/>
                </a:lnTo>
                <a:lnTo>
                  <a:pt x="36578" y="83817"/>
                </a:lnTo>
                <a:lnTo>
                  <a:pt x="36236" y="61597"/>
                </a:lnTo>
                <a:lnTo>
                  <a:pt x="36236" y="39035"/>
                </a:lnTo>
                <a:close/>
                <a:moveTo>
                  <a:pt x="55397" y="0"/>
                </a:moveTo>
                <a:cubicBezTo>
                  <a:pt x="35872" y="0"/>
                  <a:pt x="12323" y="1670"/>
                  <a:pt x="5470" y="21943"/>
                </a:cubicBezTo>
                <a:cubicBezTo>
                  <a:pt x="1710" y="32540"/>
                  <a:pt x="2736" y="44163"/>
                  <a:pt x="2736" y="54760"/>
                </a:cubicBezTo>
                <a:lnTo>
                  <a:pt x="2736" y="95439"/>
                </a:lnTo>
                <a:cubicBezTo>
                  <a:pt x="2736" y="114924"/>
                  <a:pt x="2736" y="134751"/>
                  <a:pt x="2394" y="154236"/>
                </a:cubicBezTo>
                <a:cubicBezTo>
                  <a:pt x="2394" y="168936"/>
                  <a:pt x="1" y="184319"/>
                  <a:pt x="10256" y="196283"/>
                </a:cubicBezTo>
                <a:cubicBezTo>
                  <a:pt x="14572" y="201833"/>
                  <a:pt x="23338" y="208494"/>
                  <a:pt x="31034" y="208494"/>
                </a:cubicBezTo>
                <a:cubicBezTo>
                  <a:pt x="31872" y="208494"/>
                  <a:pt x="32697" y="208415"/>
                  <a:pt x="33502" y="208248"/>
                </a:cubicBezTo>
                <a:cubicBezTo>
                  <a:pt x="35553" y="201069"/>
                  <a:pt x="33843" y="192523"/>
                  <a:pt x="33843" y="185002"/>
                </a:cubicBezTo>
                <a:lnTo>
                  <a:pt x="33843" y="160048"/>
                </a:lnTo>
                <a:lnTo>
                  <a:pt x="35211" y="160048"/>
                </a:lnTo>
                <a:cubicBezTo>
                  <a:pt x="43073" y="160048"/>
                  <a:pt x="50594" y="156287"/>
                  <a:pt x="55380" y="149792"/>
                </a:cubicBezTo>
                <a:cubicBezTo>
                  <a:pt x="58798" y="146032"/>
                  <a:pt x="61533" y="134409"/>
                  <a:pt x="66319" y="132700"/>
                </a:cubicBezTo>
                <a:cubicBezTo>
                  <a:pt x="67377" y="132293"/>
                  <a:pt x="68745" y="132138"/>
                  <a:pt x="70289" y="132138"/>
                </a:cubicBezTo>
                <a:cubicBezTo>
                  <a:pt x="75231" y="132138"/>
                  <a:pt x="81978" y="133726"/>
                  <a:pt x="86145" y="133726"/>
                </a:cubicBezTo>
                <a:cubicBezTo>
                  <a:pt x="96401" y="133042"/>
                  <a:pt x="106314" y="128256"/>
                  <a:pt x="113835" y="121078"/>
                </a:cubicBezTo>
                <a:cubicBezTo>
                  <a:pt x="118279" y="116975"/>
                  <a:pt x="121697" y="111848"/>
                  <a:pt x="124432" y="106378"/>
                </a:cubicBezTo>
                <a:cubicBezTo>
                  <a:pt x="131611" y="92705"/>
                  <a:pt x="129901" y="80398"/>
                  <a:pt x="127509" y="65699"/>
                </a:cubicBezTo>
                <a:lnTo>
                  <a:pt x="129218" y="65699"/>
                </a:lnTo>
                <a:cubicBezTo>
                  <a:pt x="137422" y="65015"/>
                  <a:pt x="145284" y="60913"/>
                  <a:pt x="150070" y="54418"/>
                </a:cubicBezTo>
                <a:cubicBezTo>
                  <a:pt x="152121" y="52025"/>
                  <a:pt x="158958" y="35617"/>
                  <a:pt x="160667" y="35617"/>
                </a:cubicBezTo>
                <a:lnTo>
                  <a:pt x="177760" y="35617"/>
                </a:lnTo>
                <a:lnTo>
                  <a:pt x="194852" y="35275"/>
                </a:lnTo>
                <a:cubicBezTo>
                  <a:pt x="196219" y="35360"/>
                  <a:pt x="197608" y="35403"/>
                  <a:pt x="199007" y="35403"/>
                </a:cubicBezTo>
                <a:cubicBezTo>
                  <a:pt x="203205" y="35403"/>
                  <a:pt x="207500" y="35018"/>
                  <a:pt x="211602" y="34249"/>
                </a:cubicBezTo>
                <a:cubicBezTo>
                  <a:pt x="210576" y="17841"/>
                  <a:pt x="193826" y="4167"/>
                  <a:pt x="179127" y="1432"/>
                </a:cubicBezTo>
                <a:cubicBezTo>
                  <a:pt x="173356" y="447"/>
                  <a:pt x="167179" y="157"/>
                  <a:pt x="161050" y="157"/>
                </a:cubicBezTo>
                <a:cubicBezTo>
                  <a:pt x="152294" y="157"/>
                  <a:pt x="143635" y="749"/>
                  <a:pt x="136396" y="749"/>
                </a:cubicBezTo>
                <a:lnTo>
                  <a:pt x="66319" y="65"/>
                </a:lnTo>
                <a:cubicBezTo>
                  <a:pt x="62940" y="65"/>
                  <a:pt x="59247" y="0"/>
                  <a:pt x="553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g1dc803fa0c0_1_36"/>
          <p:cNvGrpSpPr/>
          <p:nvPr/>
        </p:nvGrpSpPr>
        <p:grpSpPr>
          <a:xfrm>
            <a:off x="4332188" y="312005"/>
            <a:ext cx="3288225" cy="1229742"/>
            <a:chOff x="3326087" y="1990730"/>
            <a:chExt cx="2300262" cy="713929"/>
          </a:xfrm>
        </p:grpSpPr>
        <p:sp>
          <p:nvSpPr>
            <p:cNvPr id="381" name="Google Shape;381;g1dc803fa0c0_1_36"/>
            <p:cNvSpPr/>
            <p:nvPr/>
          </p:nvSpPr>
          <p:spPr>
            <a:xfrm>
              <a:off x="3499092" y="2112992"/>
              <a:ext cx="2127257" cy="591667"/>
            </a:xfrm>
            <a:custGeom>
              <a:rect b="b" l="l" r="r" t="t"/>
              <a:pathLst>
                <a:path extrusionOk="0" h="4244" w="15259">
                  <a:moveTo>
                    <a:pt x="1" y="1"/>
                  </a:moveTo>
                  <a:lnTo>
                    <a:pt x="1" y="4130"/>
                  </a:lnTo>
                  <a:lnTo>
                    <a:pt x="206" y="4170"/>
                  </a:lnTo>
                  <a:lnTo>
                    <a:pt x="570" y="4215"/>
                  </a:lnTo>
                  <a:lnTo>
                    <a:pt x="935" y="4158"/>
                  </a:lnTo>
                  <a:lnTo>
                    <a:pt x="1299" y="3976"/>
                  </a:lnTo>
                  <a:lnTo>
                    <a:pt x="1664" y="4113"/>
                  </a:lnTo>
                  <a:lnTo>
                    <a:pt x="2028" y="3999"/>
                  </a:lnTo>
                  <a:lnTo>
                    <a:pt x="2393" y="4067"/>
                  </a:lnTo>
                  <a:lnTo>
                    <a:pt x="2757" y="4004"/>
                  </a:lnTo>
                  <a:lnTo>
                    <a:pt x="3122" y="4044"/>
                  </a:lnTo>
                  <a:lnTo>
                    <a:pt x="3481" y="4187"/>
                  </a:lnTo>
                  <a:lnTo>
                    <a:pt x="3845" y="4227"/>
                  </a:lnTo>
                  <a:lnTo>
                    <a:pt x="4210" y="4118"/>
                  </a:lnTo>
                  <a:lnTo>
                    <a:pt x="4574" y="4215"/>
                  </a:lnTo>
                  <a:lnTo>
                    <a:pt x="4939" y="4187"/>
                  </a:lnTo>
                  <a:lnTo>
                    <a:pt x="5303" y="4238"/>
                  </a:lnTo>
                  <a:lnTo>
                    <a:pt x="5668" y="3948"/>
                  </a:lnTo>
                  <a:lnTo>
                    <a:pt x="6032" y="4096"/>
                  </a:lnTo>
                  <a:lnTo>
                    <a:pt x="6397" y="4056"/>
                  </a:lnTo>
                  <a:lnTo>
                    <a:pt x="6761" y="4016"/>
                  </a:lnTo>
                  <a:lnTo>
                    <a:pt x="7120" y="4027"/>
                  </a:lnTo>
                  <a:lnTo>
                    <a:pt x="7484" y="4130"/>
                  </a:lnTo>
                  <a:lnTo>
                    <a:pt x="7849" y="4004"/>
                  </a:lnTo>
                  <a:lnTo>
                    <a:pt x="8213" y="3982"/>
                  </a:lnTo>
                  <a:lnTo>
                    <a:pt x="8578" y="4204"/>
                  </a:lnTo>
                  <a:lnTo>
                    <a:pt x="8942" y="4079"/>
                  </a:lnTo>
                  <a:lnTo>
                    <a:pt x="9307" y="4244"/>
                  </a:lnTo>
                  <a:lnTo>
                    <a:pt x="9671" y="4113"/>
                  </a:lnTo>
                  <a:lnTo>
                    <a:pt x="10030" y="4158"/>
                  </a:lnTo>
                  <a:lnTo>
                    <a:pt x="10395" y="4044"/>
                  </a:lnTo>
                  <a:lnTo>
                    <a:pt x="10759" y="4210"/>
                  </a:lnTo>
                  <a:lnTo>
                    <a:pt x="11124" y="3987"/>
                  </a:lnTo>
                  <a:lnTo>
                    <a:pt x="11488" y="4113"/>
                  </a:lnTo>
                  <a:lnTo>
                    <a:pt x="11852" y="4238"/>
                  </a:lnTo>
                  <a:lnTo>
                    <a:pt x="12217" y="4096"/>
                  </a:lnTo>
                  <a:lnTo>
                    <a:pt x="12576" y="4187"/>
                  </a:lnTo>
                  <a:lnTo>
                    <a:pt x="12940" y="4027"/>
                  </a:lnTo>
                  <a:lnTo>
                    <a:pt x="13305" y="3953"/>
                  </a:lnTo>
                  <a:lnTo>
                    <a:pt x="13669" y="4027"/>
                  </a:lnTo>
                  <a:lnTo>
                    <a:pt x="14034" y="4198"/>
                  </a:lnTo>
                  <a:lnTo>
                    <a:pt x="14398" y="4153"/>
                  </a:lnTo>
                  <a:lnTo>
                    <a:pt x="14757" y="3987"/>
                  </a:lnTo>
                  <a:lnTo>
                    <a:pt x="15184" y="4158"/>
                  </a:lnTo>
                  <a:lnTo>
                    <a:pt x="15013" y="3748"/>
                  </a:lnTo>
                  <a:lnTo>
                    <a:pt x="15258" y="3378"/>
                  </a:lnTo>
                  <a:lnTo>
                    <a:pt x="15167" y="3025"/>
                  </a:lnTo>
                  <a:lnTo>
                    <a:pt x="15235" y="2666"/>
                  </a:lnTo>
                  <a:lnTo>
                    <a:pt x="15224" y="2307"/>
                  </a:lnTo>
                  <a:lnTo>
                    <a:pt x="15070" y="1949"/>
                  </a:lnTo>
                  <a:lnTo>
                    <a:pt x="15184" y="1590"/>
                  </a:lnTo>
                  <a:lnTo>
                    <a:pt x="15178" y="1231"/>
                  </a:lnTo>
                  <a:lnTo>
                    <a:pt x="15144" y="878"/>
                  </a:lnTo>
                  <a:lnTo>
                    <a:pt x="15110" y="519"/>
                  </a:lnTo>
                  <a:lnTo>
                    <a:pt x="15013" y="160"/>
                  </a:lnTo>
                  <a:lnTo>
                    <a:pt x="15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1dc803fa0c0_1_36"/>
            <p:cNvSpPr/>
            <p:nvPr/>
          </p:nvSpPr>
          <p:spPr>
            <a:xfrm>
              <a:off x="3326087" y="1990730"/>
              <a:ext cx="719495" cy="474978"/>
            </a:xfrm>
            <a:custGeom>
              <a:rect b="b" l="l" r="r" t="t"/>
              <a:pathLst>
                <a:path extrusionOk="0" h="3407" w="5161">
                  <a:moveTo>
                    <a:pt x="4573" y="308"/>
                  </a:moveTo>
                  <a:lnTo>
                    <a:pt x="4659" y="183"/>
                  </a:lnTo>
                  <a:lnTo>
                    <a:pt x="4522" y="103"/>
                  </a:lnTo>
                  <a:lnTo>
                    <a:pt x="4471" y="1"/>
                  </a:lnTo>
                  <a:lnTo>
                    <a:pt x="3110" y="627"/>
                  </a:lnTo>
                  <a:lnTo>
                    <a:pt x="1361" y="1436"/>
                  </a:lnTo>
                  <a:lnTo>
                    <a:pt x="0" y="2068"/>
                  </a:lnTo>
                  <a:lnTo>
                    <a:pt x="52" y="2171"/>
                  </a:lnTo>
                  <a:lnTo>
                    <a:pt x="23" y="2330"/>
                  </a:lnTo>
                  <a:lnTo>
                    <a:pt x="171" y="2347"/>
                  </a:lnTo>
                  <a:lnTo>
                    <a:pt x="108" y="2518"/>
                  </a:lnTo>
                  <a:lnTo>
                    <a:pt x="268" y="2575"/>
                  </a:lnTo>
                  <a:lnTo>
                    <a:pt x="251" y="2826"/>
                  </a:lnTo>
                  <a:lnTo>
                    <a:pt x="382" y="2951"/>
                  </a:lnTo>
                  <a:lnTo>
                    <a:pt x="382" y="3110"/>
                  </a:lnTo>
                  <a:lnTo>
                    <a:pt x="507" y="3196"/>
                  </a:lnTo>
                  <a:lnTo>
                    <a:pt x="519" y="3406"/>
                  </a:lnTo>
                  <a:lnTo>
                    <a:pt x="1965" y="2740"/>
                  </a:lnTo>
                  <a:lnTo>
                    <a:pt x="3714" y="1931"/>
                  </a:lnTo>
                  <a:lnTo>
                    <a:pt x="5160" y="1265"/>
                  </a:lnTo>
                  <a:lnTo>
                    <a:pt x="5006" y="1117"/>
                  </a:lnTo>
                  <a:lnTo>
                    <a:pt x="5018" y="963"/>
                  </a:lnTo>
                  <a:lnTo>
                    <a:pt x="4898" y="861"/>
                  </a:lnTo>
                  <a:lnTo>
                    <a:pt x="4887" y="684"/>
                  </a:lnTo>
                  <a:lnTo>
                    <a:pt x="4687" y="530"/>
                  </a:lnTo>
                  <a:lnTo>
                    <a:pt x="4744" y="3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g1dc803fa0c0_1_36"/>
          <p:cNvSpPr txBox="1"/>
          <p:nvPr>
            <p:ph type="title"/>
          </p:nvPr>
        </p:nvSpPr>
        <p:spPr>
          <a:xfrm>
            <a:off x="5108524" y="681900"/>
            <a:ext cx="25119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Martin Husár</a:t>
            </a:r>
            <a:endParaRPr sz="3500"/>
          </a:p>
        </p:txBody>
      </p:sp>
      <p:sp>
        <p:nvSpPr>
          <p:cNvPr id="384" name="Google Shape;384;g1dc803fa0c0_1_36">
            <a:hlinkClick action="ppaction://hlinksldjump" r:id="rId5"/>
          </p:cNvPr>
          <p:cNvSpPr/>
          <p:nvPr/>
        </p:nvSpPr>
        <p:spPr>
          <a:xfrm>
            <a:off x="7974000" y="4340800"/>
            <a:ext cx="401700" cy="491100"/>
          </a:xfrm>
          <a:prstGeom prst="curvedLeftArrow">
            <a:avLst>
              <a:gd fmla="val 25000" name="adj1"/>
              <a:gd fmla="val 56082" name="adj2"/>
              <a:gd fmla="val 42905" name="adj3"/>
            </a:avLst>
          </a:prstGeom>
          <a:solidFill>
            <a:schemeClr val="accent3"/>
          </a:solidFill>
          <a:ln cap="flat" cmpd="sng" w="9525">
            <a:solidFill>
              <a:srgbClr val="F9E4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intage Photo Album for Education XL by Slidesgo">
  <a:themeElements>
    <a:clrScheme name="Simple Light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EGT</dc:creator>
</cp:coreProperties>
</file>