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1F94E-D6E6-B2DC-E17D-1B8A21561F17}" v="13" dt="2023-02-14T13:33:07.101"/>
    <p1510:client id="{2C8EDA56-426A-624D-E2C5-6B7E50CD10A5}" v="36" dt="2023-02-14T13:38:25.278"/>
    <p1510:client id="{C12C5298-D175-40DF-B9D7-A5C768DF15BC}" v="89" dt="2023-02-14T13:30:53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3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F049F8-87E1-403E-2A50-2F4544BF8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6801" y="784747"/>
            <a:ext cx="3846394" cy="1555842"/>
          </a:xfrm>
        </p:spPr>
        <p:txBody>
          <a:bodyPr>
            <a:normAutofit/>
          </a:bodyPr>
          <a:lstStyle/>
          <a:p>
            <a:pPr algn="r"/>
            <a:r>
              <a:rPr lang="sk-SK">
                <a:latin typeface="Calibri"/>
              </a:rPr>
              <a:t>Valentínsky</a:t>
            </a:r>
            <a:r>
              <a:rPr lang="sk-SK" dirty="0">
                <a:latin typeface="Calibri"/>
              </a:rPr>
              <a:t> darček rodičom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4756" y="2411602"/>
            <a:ext cx="3288436" cy="2187693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10000"/>
              </a:lnSpc>
            </a:pPr>
            <a:r>
              <a:rPr lang="sk-SK" sz="1700">
                <a:cs typeface="Calibri"/>
              </a:rPr>
              <a:t>Na výtvarnom krúžku vytvorili žiaci svojim rodičom krásne darčeky. Využili vyradené laboratórne sklo z kabinetu chémie. Pod ich rukami sa zmenilo na originálne </a:t>
            </a:r>
            <a:r>
              <a:rPr lang="sk-SK" sz="1700">
                <a:ea typeface="+mn-lt"/>
                <a:cs typeface="+mn-lt"/>
              </a:rPr>
              <a:t>maľované vázičky.</a:t>
            </a:r>
            <a:endParaRPr lang="sk-SK" sz="1700"/>
          </a:p>
        </p:txBody>
      </p:sp>
      <p:pic>
        <p:nvPicPr>
          <p:cNvPr id="4" name="Obrázok 4" descr="Obrázok, na ktorom je granátové jablko, kvet, červené, rastlina&#10;&#10;Automaticky generovaný popis">
            <a:extLst>
              <a:ext uri="{FF2B5EF4-FFF2-40B4-BE49-F238E27FC236}">
                <a16:creationId xmlns:a16="http://schemas.microsoft.com/office/drawing/2014/main" id="{7F4D6CA0-8B4B-C9A8-69CE-D5709247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990" y="1050879"/>
            <a:ext cx="5725445" cy="43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Obrázok, na ktorom je stena, vnútri, niekoľko, preplnené&#10;&#10;Automaticky generovaný popis">
            <a:extLst>
              <a:ext uri="{FF2B5EF4-FFF2-40B4-BE49-F238E27FC236}">
                <a16:creationId xmlns:a16="http://schemas.microsoft.com/office/drawing/2014/main" id="{23E8E044-C0AD-F243-4211-A5E5C132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87" y="-886"/>
            <a:ext cx="9282222" cy="69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62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Obrázok, na ktorom je stena, niekoľko&#10;&#10;Automaticky generovaný popis">
            <a:extLst>
              <a:ext uri="{FF2B5EF4-FFF2-40B4-BE49-F238E27FC236}">
                <a16:creationId xmlns:a16="http://schemas.microsoft.com/office/drawing/2014/main" id="{E85FEA1C-1D11-88C2-3C6D-78EF3BEF3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10485" y="723900"/>
            <a:ext cx="5323367" cy="399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5" descr="Obrázok, na ktorom je stena, rôzne, niekoľko&#10;&#10;Automaticky generovaný popis">
            <a:extLst>
              <a:ext uri="{FF2B5EF4-FFF2-40B4-BE49-F238E27FC236}">
                <a16:creationId xmlns:a16="http://schemas.microsoft.com/office/drawing/2014/main" id="{0AA2315A-6E4D-7619-979E-304864474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73550" y="2535865"/>
            <a:ext cx="4747437" cy="3567223"/>
          </a:xfrm>
          <a:prstGeom prst="rect">
            <a:avLst/>
          </a:prstGeom>
        </p:spPr>
      </p:pic>
      <p:pic>
        <p:nvPicPr>
          <p:cNvPr id="6" name="Obrázok 6" descr="Obrázok, na ktorom je stena, niekoľko&#10;&#10;Automaticky generovaný popis">
            <a:extLst>
              <a:ext uri="{FF2B5EF4-FFF2-40B4-BE49-F238E27FC236}">
                <a16:creationId xmlns:a16="http://schemas.microsoft.com/office/drawing/2014/main" id="{7CC12AFE-CB0A-A870-D057-6D2F34B96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21525" y="710609"/>
            <a:ext cx="5287926" cy="400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Obrázok, na ktorom je stena, vnútri, preplnené, niekoľko&#10;&#10;Automaticky generovaný popis">
            <a:extLst>
              <a:ext uri="{FF2B5EF4-FFF2-40B4-BE49-F238E27FC236}">
                <a16:creationId xmlns:a16="http://schemas.microsoft.com/office/drawing/2014/main" id="{277D461C-240B-A375-2055-24607D23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12" y="52277"/>
            <a:ext cx="9007548" cy="67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694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</vt:i4>
      </vt:variant>
    </vt:vector>
  </HeadingPairs>
  <TitlesOfParts>
    <vt:vector size="5" baseType="lpstr">
      <vt:lpstr>SwellVTI</vt:lpstr>
      <vt:lpstr>Valentínsky darček rodičom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/>
  <cp:revision>54</cp:revision>
  <dcterms:created xsi:type="dcterms:W3CDTF">2023-02-14T13:27:25Z</dcterms:created>
  <dcterms:modified xsi:type="dcterms:W3CDTF">2023-02-16T13:47:47Z</dcterms:modified>
</cp:coreProperties>
</file>