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EF1E7D-680D-45BB-8A86-5516CA6169F4}" type="datetimeFigureOut">
              <a:rPr lang="sk-SK" smtClean="0"/>
              <a:t>23. 3. 2016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B24C84-3367-4CF2-97D2-66ACDD284185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ABtbUXzY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y8RJWknOv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ewcomen_atmospheric_engine_animation.gif" TargetMode="External"/><Relationship Id="rId2" Type="http://schemas.openxmlformats.org/officeDocument/2006/relationships/hyperlink" Target="http://www.bbc.co.uk/devon/discovering/famous/thomas_newcomen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ky.net/zeleznice/spravy/003260-Zivot-v-rytme-Acok/" TargetMode="External"/><Relationship Id="rId2" Type="http://schemas.openxmlformats.org/officeDocument/2006/relationships/hyperlink" Target="http://www.animatedengines.com/locomotiv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parnistroj.czweb.org/schema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Tepelný motor a parný stroj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476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1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332656"/>
            <a:ext cx="7498080" cy="4800600"/>
          </a:xfrm>
        </p:spPr>
        <p:txBody>
          <a:bodyPr/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1. st. </a:t>
            </a:r>
            <a:r>
              <a:rPr lang="sk-SK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n.l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sk-SK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Herónov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„parný motor“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Využil:</a:t>
            </a:r>
          </a:p>
          <a:p>
            <a:pPr lvl="1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Paru na roztočenie gule kvázi motor</a:t>
            </a:r>
          </a:p>
          <a:p>
            <a:pPr lvl="1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Unikajúcou parou využil reaktívnu silu.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341987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427984" y="5373216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hlinkClick r:id="rId3"/>
              </a:rPr>
              <a:t>https://</a:t>
            </a:r>
            <a:r>
              <a:rPr lang="sk-SK" sz="1200" dirty="0" smtClean="0">
                <a:hlinkClick r:id="rId3"/>
              </a:rPr>
              <a:t>www.youtube.com/watch?v=RDABtbUXzYs</a:t>
            </a:r>
            <a:endParaRPr lang="sk-SK" sz="1200" dirty="0" smtClean="0"/>
          </a:p>
          <a:p>
            <a:r>
              <a:rPr lang="sk-SK" sz="1200" dirty="0" smtClean="0">
                <a:hlinkClick r:id="rId4"/>
              </a:rPr>
              <a:t>https</a:t>
            </a:r>
            <a:r>
              <a:rPr lang="sk-SK" sz="1200" dirty="0">
                <a:hlinkClick r:id="rId4"/>
              </a:rPr>
              <a:t>://</a:t>
            </a:r>
            <a:r>
              <a:rPr lang="sk-SK" sz="1200" dirty="0" smtClean="0">
                <a:hlinkClick r:id="rId4"/>
              </a:rPr>
              <a:t>www.youtube.com/watch?v=Dy8RJWknOv</a:t>
            </a:r>
            <a:r>
              <a:rPr lang="sk-SK" dirty="0" smtClean="0">
                <a:hlinkClick r:id="rId4"/>
              </a:rPr>
              <a:t>4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21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332656"/>
            <a:ext cx="7786112" cy="4800600"/>
          </a:xfrm>
        </p:spPr>
        <p:txBody>
          <a:bodyPr>
            <a:normAutofit/>
          </a:bodyPr>
          <a:lstStyle/>
          <a:p>
            <a:pPr algn="just"/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17. st. – Denis </a:t>
            </a:r>
            <a:r>
              <a:rPr lang="sk-SK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Papin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vynálezca parných strojov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kovovom valci ohrieval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vodu.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Tá sa premenila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paru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ktorá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vytlačila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piest hore. Potom valec polial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studenou vodou,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para vo valci skondenzovala.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Pod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piestom vznikol prázdny priestor - podtlak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a atmosférický tlak vzduchu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zrazil piest dole. Pohybom dole zdvihol bremeno vedľa piesta.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88" y="3861048"/>
            <a:ext cx="1628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56273"/>
            <a:ext cx="31908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332656"/>
            <a:ext cx="7714104" cy="6264696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18. stor. – </a:t>
            </a:r>
            <a:r>
              <a:rPr lang="sk-SK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Thomas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Newcomen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Čerpadlo vody z uhoľných baní</a:t>
            </a:r>
          </a:p>
          <a:p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sk-SK" sz="1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sk-SK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http://www.bbc.co.uk/devon/discovering/famous/thomas_newcomen.shtml</a:t>
            </a: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en.wikipedia.org/wiki/File:Newcomen_atmospheric_engine_animation.gif</a:t>
            </a: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79126"/>
            <a:ext cx="4033242" cy="418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921324" cy="273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60648"/>
            <a:ext cx="7498080" cy="6264696"/>
          </a:xfrm>
        </p:spPr>
        <p:txBody>
          <a:bodyPr>
            <a:normAutofit/>
          </a:bodyPr>
          <a:lstStyle/>
          <a:p>
            <a:pPr algn="just"/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18. a v 19. stor. – v textilnom priemysle bolo nutné zmeniť priamočiary pohyb na kruhový </a:t>
            </a:r>
          </a:p>
          <a:p>
            <a:pPr algn="just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 r. 1780 </a:t>
            </a:r>
            <a:r>
              <a:rPr lang="sk-SK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James</a:t>
            </a: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Watt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skonštruoval </a:t>
            </a: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kľukový mechanizmus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, ktorého poháňal </a:t>
            </a: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parný stroj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Kľukový mechanizmus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Parný stroj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(pozri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video termika – parný stroj)</a:t>
            </a:r>
          </a:p>
          <a:p>
            <a:pPr algn="just"/>
            <a:r>
              <a:rPr lang="sk-SK" sz="20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www.animatedengines.com/locomotive.html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2000" dirty="0">
                <a:latin typeface="Times New Roman" pitchFamily="18" charset="0"/>
                <a:cs typeface="Times New Roman" pitchFamily="18" charset="0"/>
                <a:hlinkClick r:id="rId3"/>
              </a:rPr>
              <a:t>http://www.vlaky.net/zeleznice/spravy/003260-Zivot-v-rytme-Acok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200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sk-SK" sz="2000" smtClean="0">
                <a:latin typeface="Times New Roman" pitchFamily="18" charset="0"/>
                <a:cs typeface="Times New Roman" pitchFamily="18" charset="0"/>
                <a:hlinkClick r:id="rId4"/>
              </a:rPr>
              <a:t>www.parnistroj.czweb.org/schema.html</a:t>
            </a:r>
            <a:endParaRPr lang="sk-SK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173338" cy="191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15798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Práca s knihou.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</TotalTime>
  <Words>132</Words>
  <Application>Microsoft Office PowerPoint</Application>
  <PresentationFormat>Prezentácia na obrazovke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Slnovrat</vt:lpstr>
      <vt:lpstr>Tepelný motor a parný stroj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Tepelný motor a parný stroj</dc:title>
  <dc:creator>Ucitel</dc:creator>
  <cp:lastModifiedBy>Ucitel</cp:lastModifiedBy>
  <cp:revision>16</cp:revision>
  <dcterms:created xsi:type="dcterms:W3CDTF">2013-03-11T10:29:23Z</dcterms:created>
  <dcterms:modified xsi:type="dcterms:W3CDTF">2016-03-23T03:28:17Z</dcterms:modified>
</cp:coreProperties>
</file>