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6" r:id="rId12"/>
    <p:sldId id="269" r:id="rId13"/>
    <p:sldId id="267" r:id="rId14"/>
    <p:sldId id="265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>
        <p:scale>
          <a:sx n="80" d="100"/>
          <a:sy n="80" d="100"/>
        </p:scale>
        <p:origin x="-222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9AA2B35-1B10-4A63-A11A-E6328D744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FD9A80A-8B3C-4C5D-9004-DE7B07898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4E22DA9C-D306-4460-BCF6-089254C6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10987430-BF47-482F-94B4-888D83AE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954DCE69-AC91-4D07-AA42-8B05B79F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467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3BD5A42-53C1-404F-A2C5-9E0DF7A5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xmlns="" id="{C6A92B4D-27D3-40D3-B9E6-E9132E49F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3FCA1D94-FF31-45F4-86A8-90735B45E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75738C64-E7E2-44D5-B633-2C05BD8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0F200823-C244-488F-BC10-AC3C9904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270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xmlns="" id="{0DCD67F3-5F28-4BB1-8E2E-F5A64F638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xmlns="" id="{C3508D88-1C4E-4446-9F2A-97852CE81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B3DD22C4-DDFA-4804-8769-B37D284B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B20ECD1A-5A36-4934-A43F-49BECB81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07D4363A-2745-4A64-9E6B-0E905D8FD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965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BE96F91-A5B8-4823-BE0B-8F0B1D4F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78E2690-F994-4F09-BAAD-36AB2A706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EEEBCCE1-0E82-4A7A-861F-0FA3799F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C667BDE3-97B4-4F0F-9CDA-3D1EC969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EDB73F55-B5CB-4749-A683-AA51ADBE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27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E25A199-D677-4EB7-8451-6281CED1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757E9258-F328-40A4-829D-7A2C44F1B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70E47D52-2A12-4724-806C-138C50E0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CCDF6B65-0719-45F2-B8FE-3216F343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F86AD8B9-0B34-4D75-821E-4D7FAB93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319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3B8236F-25AD-4805-BD0E-DB236210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40E64CE7-AA6C-4093-812B-C446CD2C2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A7A94E3E-871D-434F-8C62-C10F1E615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1AAAAF80-B682-41EC-AC82-F915B0D6D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2BF1AD31-1093-4399-BBE5-185A76F7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0B00BF0B-F007-4CF8-A74E-0503A636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63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D7835A7-401D-4A7E-BF06-8128D5DD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79A13E8E-F920-4690-A440-356AD8C9C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4B2896DE-38B1-4FA7-BAD2-C065B1004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03F6CF0C-BF11-4ABB-9EEB-8BACD9F0A2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xmlns="" id="{6A13D0E6-911B-4CF8-9DC6-F7B0AF598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xmlns="" id="{A682C4AF-5778-4846-BA8A-6EB6A6F3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xmlns="" id="{6F105CFA-9451-4198-93C8-2C474448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xmlns="" id="{A2288470-9DA3-4255-B4FC-4C9B3A49E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729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EC7B15-4BE4-44BE-8C08-9FCFC993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xmlns="" id="{94E3ADFA-7912-42F4-8EAC-C3C2698ED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xmlns="" id="{63F1ED9B-4851-4117-BA7B-D6D4B543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xmlns="" id="{111FEED0-9A58-42C6-ACF5-DC91F8B4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67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xmlns="" id="{42011CBA-1601-4BBA-8567-78286220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xmlns="" id="{BF4AC28D-CD1A-4D21-B9FD-6A909967E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xmlns="" id="{0A6F6306-42EB-48CB-AFFE-3F52E498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853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1E031F3-C6F6-4FF2-A9C7-3AC7A63F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58ADC54-88FC-4CE7-AB28-ED6274CED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0D5F312B-9068-4C23-AA26-62D1A9C8F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4D8841C4-22E3-4C2E-864B-82AA8C09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F767DD61-3448-434C-96EF-C97CD83E2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72A5E18D-E258-4DC9-80E1-D6E5517F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560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BB9D5B9-8463-4007-A0B3-F5E55B48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xmlns="" id="{3935A273-9119-490E-8042-72D412C3E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E715D86-4337-4E57-8075-A66634001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E0119B86-3C1E-4BF6-904E-518A4F64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311B7E86-6851-4FEA-896C-98BF164A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AE576DE5-9E99-401E-846E-D7AA5ED6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244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xmlns="" id="{8F5BB802-8787-44FC-8C71-6298A911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78674CE-82D9-4778-A3C8-A196063A9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BA84FA56-C586-437C-9C05-263B7337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10136-4DAE-4A3B-9B4C-71422FB56D57}" type="datetimeFigureOut">
              <a:rPr lang="sk-SK" smtClean="0"/>
              <a:t>20. 1. 2021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8529F8CE-410A-4723-A015-ABE631433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E9650209-744A-4407-AAC3-12E50714B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7CFE7-565E-49F4-A5E5-B84AA42645B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7417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xmlns="" id="{8A80D9B1-AE1F-412B-9140-816DC0EA84A6}"/>
              </a:ext>
            </a:extLst>
          </p:cNvPr>
          <p:cNvSpPr/>
          <p:nvPr/>
        </p:nvSpPr>
        <p:spPr>
          <a:xfrm>
            <a:off x="1150271" y="3429000"/>
            <a:ext cx="10695292" cy="10926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sk-SK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VIANOČNÉ POSEDENIE</a:t>
            </a:r>
          </a:p>
          <a:p>
            <a:pPr algn="ctr"/>
            <a:r>
              <a:rPr lang="sk-SK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 MŠ</a:t>
            </a:r>
            <a:endParaRPr lang="sk-SK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xmlns="" id="{E1AC17D4-A4D5-45AB-9E47-E06F6DAEDC59}"/>
              </a:ext>
            </a:extLst>
          </p:cNvPr>
          <p:cNvSpPr/>
          <p:nvPr/>
        </p:nvSpPr>
        <p:spPr>
          <a:xfrm>
            <a:off x="5802045" y="5747111"/>
            <a:ext cx="581845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Triedy: Sovičky a Lienky</a:t>
            </a:r>
          </a:p>
        </p:txBody>
      </p:sp>
    </p:spTree>
    <p:extLst>
      <p:ext uri="{BB962C8B-B14F-4D97-AF65-F5344CB8AC3E}">
        <p14:creationId xmlns:p14="http://schemas.microsoft.com/office/powerpoint/2010/main" val="337054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39F4073B-3851-442D-8EB5-0AAAB1D01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22741" b="8622"/>
          <a:stretch/>
        </p:blipFill>
        <p:spPr>
          <a:xfrm rot="20834916">
            <a:off x="1485491" y="449707"/>
            <a:ext cx="3466276" cy="610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989ADE9-042E-4F14-AC71-0E3D44096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16" y="1402080"/>
            <a:ext cx="6412992" cy="480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57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3651E569-7DAE-442F-8CED-1FA21437F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/>
          <a:stretch/>
        </p:blipFill>
        <p:spPr>
          <a:xfrm rot="20501822">
            <a:off x="714631" y="1431502"/>
            <a:ext cx="5357360" cy="448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05B51CD9-9427-4D67-97D1-39BDDAA7AF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5219">
            <a:off x="5624726" y="1726042"/>
            <a:ext cx="5868416" cy="440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xmlns="" id="{2246E53F-EA23-465B-A81F-9B8DBE14AA3B}"/>
              </a:ext>
            </a:extLst>
          </p:cNvPr>
          <p:cNvSpPr/>
          <p:nvPr/>
        </p:nvSpPr>
        <p:spPr>
          <a:xfrm>
            <a:off x="2642747" y="5752875"/>
            <a:ext cx="6906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Ani zábava nechýbala...</a:t>
            </a:r>
            <a:endParaRPr lang="sk-SK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78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BE6CDA73-852D-4F16-BAC2-8FC3531B6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408" y="1100147"/>
            <a:ext cx="7629310" cy="53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split orient="vert"/>
      </p:transition>
    </mc:Choice>
    <mc:Fallback xmlns="">
      <p:transition spd="slow" advClick="0" advTm="1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54505194-E9CD-4931-8B12-76FA73037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6666" b="19289"/>
          <a:stretch/>
        </p:blipFill>
        <p:spPr>
          <a:xfrm>
            <a:off x="2286000" y="1241458"/>
            <a:ext cx="7619999" cy="5281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57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split orient="vert"/>
      </p:transition>
    </mc:Choice>
    <mc:Fallback xmlns="">
      <p:transition spd="slow" advClick="0" advTm="1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>
            <a:extLst>
              <a:ext uri="{FF2B5EF4-FFF2-40B4-BE49-F238E27FC236}">
                <a16:creationId xmlns:a16="http://schemas.microsoft.com/office/drawing/2014/main" xmlns="" id="{0826266A-8099-4AC1-813E-F3800049C1E3}"/>
              </a:ext>
            </a:extLst>
          </p:cNvPr>
          <p:cNvSpPr/>
          <p:nvPr/>
        </p:nvSpPr>
        <p:spPr>
          <a:xfrm>
            <a:off x="536448" y="3979271"/>
            <a:ext cx="1228953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Prezentáciu pripravila </a:t>
            </a:r>
          </a:p>
          <a:p>
            <a:endParaRPr lang="sk-SK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sk-SK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      Mgr. Martina Jakubská</a:t>
            </a:r>
            <a:endParaRPr lang="sk-SK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01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E5B6A748-C862-4F62-8B9B-28A6C6837A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4" b="25401"/>
          <a:stretch/>
        </p:blipFill>
        <p:spPr>
          <a:xfrm rot="20649193">
            <a:off x="311353" y="1464330"/>
            <a:ext cx="5394367" cy="360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DB8D7D4C-8748-4ADC-AE78-BCB6ADAFE3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6" b="26204"/>
          <a:stretch/>
        </p:blipFill>
        <p:spPr>
          <a:xfrm rot="819416">
            <a:off x="5980452" y="1182582"/>
            <a:ext cx="5918190" cy="387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xmlns="" id="{8191EB1F-3CD8-4825-BDE5-62049F21268D}"/>
              </a:ext>
            </a:extLst>
          </p:cNvPr>
          <p:cNvSpPr/>
          <p:nvPr/>
        </p:nvSpPr>
        <p:spPr>
          <a:xfrm>
            <a:off x="529411" y="5599929"/>
            <a:ext cx="11133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Vianočné pozdravy pre našich rodičov.</a:t>
            </a:r>
          </a:p>
        </p:txBody>
      </p:sp>
    </p:spTree>
    <p:extLst>
      <p:ext uri="{BB962C8B-B14F-4D97-AF65-F5344CB8AC3E}">
        <p14:creationId xmlns:p14="http://schemas.microsoft.com/office/powerpoint/2010/main" val="3184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37E76F5D-3DFA-4B7E-B16C-CE935F32B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3"/>
          <a:stretch/>
        </p:blipFill>
        <p:spPr>
          <a:xfrm>
            <a:off x="2515817" y="586740"/>
            <a:ext cx="6766560" cy="44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xmlns="" id="{55F5825B-EC62-4B7B-8F02-7B47F253DABF}"/>
              </a:ext>
            </a:extLst>
          </p:cNvPr>
          <p:cNvSpPr/>
          <p:nvPr/>
        </p:nvSpPr>
        <p:spPr>
          <a:xfrm>
            <a:off x="944910" y="5103674"/>
            <a:ext cx="104728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Ježiškovi v jasličkách sme zaspievali </a:t>
            </a:r>
          </a:p>
          <a:p>
            <a:pPr algn="ctr"/>
            <a:r>
              <a:rPr lang="sk-SK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vianočné koledy.  </a:t>
            </a:r>
            <a:endParaRPr lang="sk-SK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18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473877ED-24DC-4F4B-A989-651240FAA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582">
            <a:off x="454796" y="1465088"/>
            <a:ext cx="5661097" cy="424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7B46A0E2-B638-451D-BFA7-0705AA1C8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43" y="1637990"/>
            <a:ext cx="5759378" cy="4319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dĺžnik 9">
            <a:extLst>
              <a:ext uri="{FF2B5EF4-FFF2-40B4-BE49-F238E27FC236}">
                <a16:creationId xmlns:a16="http://schemas.microsoft.com/office/drawing/2014/main" xmlns="" id="{3076245E-7D44-430B-969A-134EDF52BB5D}"/>
              </a:ext>
            </a:extLst>
          </p:cNvPr>
          <p:cNvSpPr/>
          <p:nvPr/>
        </p:nvSpPr>
        <p:spPr>
          <a:xfrm>
            <a:off x="1382848" y="5934670"/>
            <a:ext cx="102537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Pochutili sme si na vianočných oblátkach</a:t>
            </a:r>
            <a:r>
              <a:rPr lang="sk-SK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50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776F4237-C3AC-42CF-AC2D-D24CCD7A9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1244"/>
          <a:stretch/>
        </p:blipFill>
        <p:spPr>
          <a:xfrm>
            <a:off x="1258059" y="1595901"/>
            <a:ext cx="7356407" cy="366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xmlns="" id="{68C2643D-637C-4907-974E-D57360FC99E7}"/>
              </a:ext>
            </a:extLst>
          </p:cNvPr>
          <p:cNvSpPr/>
          <p:nvPr/>
        </p:nvSpPr>
        <p:spPr>
          <a:xfrm rot="20772488">
            <a:off x="5090766" y="5137257"/>
            <a:ext cx="6553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Niečo malé pod zub...</a:t>
            </a:r>
            <a:r>
              <a:rPr lang="sk-SK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34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BEE5BF65-5C6A-4FDE-85B6-ED0D3BF81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r="3067"/>
          <a:stretch/>
        </p:blipFill>
        <p:spPr>
          <a:xfrm rot="1088925">
            <a:off x="6331596" y="1086189"/>
            <a:ext cx="5094281" cy="520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xmlns="" id="{0D16CAE1-8D06-4C2C-AE7F-49E2BFB7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3"/>
          <a:stretch/>
        </p:blipFill>
        <p:spPr>
          <a:xfrm rot="20892040">
            <a:off x="1623154" y="1086602"/>
            <a:ext cx="4183904" cy="5291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1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18C3292-B3B7-4CEB-9CEC-FFB441937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12751" r="9333" b="11281"/>
          <a:stretch/>
        </p:blipFill>
        <p:spPr>
          <a:xfrm rot="20070652">
            <a:off x="674776" y="1174264"/>
            <a:ext cx="5962045" cy="401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xmlns="" id="{8BFDAF9C-FAB0-49B7-B274-4FF90B609358}"/>
              </a:ext>
            </a:extLst>
          </p:cNvPr>
          <p:cNvSpPr/>
          <p:nvPr/>
        </p:nvSpPr>
        <p:spPr>
          <a:xfrm>
            <a:off x="1928929" y="5847695"/>
            <a:ext cx="8334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Všetkým nám chutilo!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9969FC07-FA1D-4F48-A9B3-F687F60D9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01802"/>
            <a:ext cx="5755123" cy="2645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25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2D5FAEC2-FC79-4F61-93D0-347A525469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9586"/>
          <a:stretch/>
        </p:blipFill>
        <p:spPr>
          <a:xfrm rot="21034515">
            <a:off x="324008" y="618911"/>
            <a:ext cx="6118215" cy="4461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xmlns="" id="{7022917D-FFF7-43E0-BE2E-F70C0C1200C0}"/>
              </a:ext>
            </a:extLst>
          </p:cNvPr>
          <p:cNvSpPr/>
          <p:nvPr/>
        </p:nvSpPr>
        <p:spPr>
          <a:xfrm>
            <a:off x="1618800" y="5380672"/>
            <a:ext cx="987571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sk-SK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Vianočnú atmosféru nám spríjemnila </a:t>
            </a:r>
          </a:p>
          <a:p>
            <a:r>
              <a:rPr lang="sk-SK" sz="4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Natálka Baránková  s hrou na heligónke. 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D72B90C4-1D54-4DF4-8CB1-C100D1E41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30044" r="40133" b="38998"/>
          <a:stretch/>
        </p:blipFill>
        <p:spPr>
          <a:xfrm>
            <a:off x="6556658" y="504167"/>
            <a:ext cx="4337255" cy="469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9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07F916A3-9E7F-46FC-BE98-7E6842E1E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8060"/>
            <a:ext cx="5663675" cy="618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8CDC872-C808-4563-9BF6-5B3DFA0A1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5" y="1450848"/>
            <a:ext cx="6242304" cy="468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227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62</Words>
  <Application>Microsoft Office PowerPoint</Application>
  <PresentationFormat>Vlastná</PresentationFormat>
  <Paragraphs>15</Paragraphs>
  <Slides>14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5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zd ja</dc:creator>
  <cp:lastModifiedBy>Martina</cp:lastModifiedBy>
  <cp:revision>32</cp:revision>
  <dcterms:created xsi:type="dcterms:W3CDTF">2021-01-17T08:37:38Z</dcterms:created>
  <dcterms:modified xsi:type="dcterms:W3CDTF">2021-01-20T11:00:08Z</dcterms:modified>
</cp:coreProperties>
</file>