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AE88DF-62A3-4DCB-82B3-A02ECBE69360}" type="datetimeFigureOut">
              <a:rPr lang="sk-SK" smtClean="0"/>
              <a:t>11. 3. 2013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F5A2CD-4AFD-47D0-95B3-63094BE61AF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it.m-team.sk/images/predmety/ifs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1.3 Gravitačná </a:t>
            </a:r>
            <a:r>
              <a:rPr lang="sk-SK" dirty="0" smtClean="0"/>
              <a:t>sila. Gravitačné pole.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Viera </a:t>
            </a:r>
            <a:r>
              <a:rPr lang="sk-SK" dirty="0" err="1" smtClean="0"/>
              <a:t>Levočová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08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638083" cy="18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3"/>
            <a:ext cx="4223991" cy="31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4767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722217" cy="23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764704"/>
            <a:ext cx="5987008" cy="5242587"/>
          </a:xfrm>
        </p:spPr>
        <p:txBody>
          <a:bodyPr/>
          <a:lstStyle/>
          <a:p>
            <a:pPr algn="just"/>
            <a:r>
              <a:rPr lang="sk-SK" dirty="0" smtClean="0"/>
              <a:t>Okolo Zeme je gravitačné pole. Javy na predchádzajúcich obrázkoch pozorujeme v gravitačnom poli Zeme.</a:t>
            </a:r>
          </a:p>
          <a:p>
            <a:pPr algn="just"/>
            <a:endParaRPr lang="sk-SK" dirty="0"/>
          </a:p>
          <a:p>
            <a:pPr algn="just"/>
            <a:endParaRPr lang="sk-SK" dirty="0" smtClean="0"/>
          </a:p>
          <a:p>
            <a:pPr algn="just"/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Na každé teleso v gravitačnom poli Zem pôsobí zvislo nadol gravitačná sila</a:t>
            </a:r>
            <a:endParaRPr lang="sk-SK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9" y="4293096"/>
            <a:ext cx="25431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5" y="764704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sk-SK" dirty="0" smtClean="0"/>
              <a:t>Čo ak na dve rovnaké pružiny zavesíme dva rovnaké závažia? Aké bude ich predĺženie?</a:t>
            </a:r>
          </a:p>
          <a:p>
            <a:endParaRPr lang="sk-SK" dirty="0"/>
          </a:p>
          <a:p>
            <a:r>
              <a:rPr lang="sk-SK" dirty="0" smtClean="0"/>
              <a:t>Čo ak na dve rovnaké pružiny zavesíme rôzne závažia? Aké bude </a:t>
            </a:r>
            <a:r>
              <a:rPr lang="sk-SK" dirty="0"/>
              <a:t>i</a:t>
            </a:r>
            <a:r>
              <a:rPr lang="sk-SK" dirty="0" smtClean="0"/>
              <a:t>ch predĺženie?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Už vieme prečo všetky telesá padajú k zemi, ale pôsobí gravitačná sila na všetky telesá rovnako?</a:t>
            </a:r>
            <a:endParaRPr lang="sk-SK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1428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60640"/>
          </a:xfrm>
        </p:spPr>
        <p:txBody>
          <a:bodyPr/>
          <a:lstStyle/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em nepôsobí na každé teleso rovnako veľkou gravitačnou silou.</a:t>
            </a:r>
          </a:p>
          <a:p>
            <a:endParaRPr lang="sk-SK" sz="1800" dirty="0" smtClean="0"/>
          </a:p>
          <a:p>
            <a:r>
              <a:rPr lang="sk-SK" dirty="0" smtClean="0"/>
              <a:t>Gravitačná sila je tým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väčšia </a:t>
            </a:r>
            <a:r>
              <a:rPr lang="sk-SK" dirty="0" smtClean="0"/>
              <a:t>čím je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väčšia hmotnosť telesa.</a:t>
            </a:r>
          </a:p>
          <a:p>
            <a:endParaRPr lang="sk-SK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dirty="0" smtClean="0"/>
              <a:t>Gravitačná sila je tým </a:t>
            </a: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menšia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k-SK" dirty="0" smtClean="0"/>
              <a:t>čím je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väčšia vzdialenosť </a:t>
            </a:r>
            <a:r>
              <a:rPr lang="sk-SK" dirty="0" smtClean="0"/>
              <a:t>týchto telies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6291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/>
          </a:bodyPr>
          <a:lstStyle/>
          <a:p>
            <a:r>
              <a:rPr lang="sk-SK" dirty="0" err="1" smtClean="0"/>
              <a:t>Isaac</a:t>
            </a:r>
            <a:r>
              <a:rPr lang="sk-SK" dirty="0" smtClean="0"/>
              <a:t> Newton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algn="r"/>
            <a:r>
              <a:rPr lang="sk-SK" dirty="0">
                <a:hlinkClick r:id="rId2"/>
              </a:rPr>
              <a:t>http://fit.m-team.sk/images/predmety/ifs.gif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Vedel by si povedať kto toto všetko ako prvý sformuloval, opísal?</a:t>
            </a:r>
            <a:endParaRPr lang="sk-SK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036911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342109"/>
            <a:ext cx="25241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6911"/>
            <a:ext cx="4037434" cy="318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sk-SK" dirty="0" smtClean="0"/>
              <a:t>Využijeme </a:t>
            </a:r>
            <a:r>
              <a:rPr lang="sk-SK" dirty="0"/>
              <a:t>pri určovaní zvislého smeru olovnicou.</a:t>
            </a:r>
          </a:p>
          <a:p>
            <a:r>
              <a:rPr lang="sk-SK" dirty="0" smtClean="0"/>
              <a:t>Môžeme v pohode chodiť.</a:t>
            </a:r>
          </a:p>
          <a:p>
            <a:r>
              <a:rPr lang="sk-SK" dirty="0" smtClean="0"/>
              <a:t>Družice na obežnej dráhe...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sú klady gravitačnej sily?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77" y="1990286"/>
            <a:ext cx="1774295" cy="215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661"/>
            <a:ext cx="16192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72" y="4372674"/>
            <a:ext cx="2133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9268"/>
            <a:ext cx="3245412" cy="24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5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Ťažký nákup...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Aké sú negatíva gravitačnej sily?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15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172</Words>
  <Application>Microsoft Office PowerPoint</Application>
  <PresentationFormat>Prezentácia na obrazovke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Hala</vt:lpstr>
      <vt:lpstr>1.3 Gravitačná sila. Gravitačné pole.</vt:lpstr>
      <vt:lpstr>Prezentácia programu PowerPoint</vt:lpstr>
      <vt:lpstr>Prezentácia programu PowerPoint</vt:lpstr>
      <vt:lpstr>Už vieme prečo všetky telesá padajú k zemi, ale pôsobí gravitačná sila na všetky telesá rovnako?</vt:lpstr>
      <vt:lpstr>Prezentácia programu PowerPoint</vt:lpstr>
      <vt:lpstr>Vedel by si povedať kto toto všetko ako prvý sformuloval, opísal?</vt:lpstr>
      <vt:lpstr>Aké sú klady gravitačnej sily?</vt:lpstr>
      <vt:lpstr>Aké sú negatíva gravitačnej sily?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Ucitel</cp:lastModifiedBy>
  <cp:revision>13</cp:revision>
  <dcterms:created xsi:type="dcterms:W3CDTF">2012-09-13T09:30:51Z</dcterms:created>
  <dcterms:modified xsi:type="dcterms:W3CDTF">2013-03-11T20:02:18Z</dcterms:modified>
</cp:coreProperties>
</file>