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10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9AAA6-5C3D-44F4-BC95-C1B1FA49D572}" type="datetimeFigureOut">
              <a:rPr lang="pl-PL" smtClean="0"/>
              <a:t>18.10.2022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EB201-E7A2-420D-BCD3-2D86A2F626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0815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EB201-E7A2-420D-BCD3-2D86A2F6269D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5830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55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31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73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81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099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470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05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59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2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33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4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0853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6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5" name="Obraz 4" descr="Obraz zawierający osoba, wewnątrz, grupa, stół w jadalni&#10;&#10;Opis wygenerowany automatycznie">
            <a:extLst>
              <a:ext uri="{FF2B5EF4-FFF2-40B4-BE49-F238E27FC236}">
                <a16:creationId xmlns:a16="http://schemas.microsoft.com/office/drawing/2014/main" id="{4134A192-CA49-53F9-60B4-B9B348A852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5" r="9541"/>
          <a:stretch/>
        </p:blipFill>
        <p:spPr>
          <a:xfrm>
            <a:off x="5264728" y="2"/>
            <a:ext cx="6927272" cy="5330949"/>
          </a:xfrm>
          <a:custGeom>
            <a:avLst/>
            <a:gdLst/>
            <a:ahLst/>
            <a:cxnLst/>
            <a:rect l="l" t="t" r="r" b="b"/>
            <a:pathLst>
              <a:path w="6927272" h="5330949">
                <a:moveTo>
                  <a:pt x="0" y="0"/>
                </a:moveTo>
                <a:lnTo>
                  <a:pt x="6927272" y="0"/>
                </a:lnTo>
                <a:lnTo>
                  <a:pt x="6927272" y="3912793"/>
                </a:lnTo>
                <a:lnTo>
                  <a:pt x="6884989" y="4002742"/>
                </a:lnTo>
                <a:cubicBezTo>
                  <a:pt x="6799406" y="4174873"/>
                  <a:pt x="6702812" y="4339578"/>
                  <a:pt x="6592028" y="4494163"/>
                </a:cubicBezTo>
                <a:cubicBezTo>
                  <a:pt x="5802121" y="5596640"/>
                  <a:pt x="4821632" y="5380883"/>
                  <a:pt x="3742808" y="5122218"/>
                </a:cubicBezTo>
                <a:cubicBezTo>
                  <a:pt x="2131653" y="4735722"/>
                  <a:pt x="759367" y="4191689"/>
                  <a:pt x="326623" y="2148182"/>
                </a:cubicBezTo>
                <a:cubicBezTo>
                  <a:pt x="186907" y="1488770"/>
                  <a:pt x="67840" y="834043"/>
                  <a:pt x="13721" y="201231"/>
                </a:cubicBezTo>
                <a:close/>
              </a:path>
            </a:pathLst>
          </a:custGeom>
        </p:spPr>
      </p:pic>
      <p:sp>
        <p:nvSpPr>
          <p:cNvPr id="27" name="Freeform: Shape 18">
            <a:extLst>
              <a:ext uri="{FF2B5EF4-FFF2-40B4-BE49-F238E27FC236}">
                <a16:creationId xmlns:a16="http://schemas.microsoft.com/office/drawing/2014/main" id="{A9896C11-F8DF-437A-B349-8AFD602D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791199" y="-1219198"/>
            <a:ext cx="5181601" cy="7620000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6502F03-2544-5D34-E124-3B8D317BDE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110" y="1752604"/>
            <a:ext cx="4572000" cy="2286000"/>
          </a:xfrm>
        </p:spPr>
        <p:txBody>
          <a:bodyPr>
            <a:normAutofit/>
          </a:bodyPr>
          <a:lstStyle/>
          <a:p>
            <a:pPr algn="l"/>
            <a:r>
              <a:rPr lang="pl-PL" sz="3400" b="1" dirty="0">
                <a:latin typeface="Arial" panose="020B0604020202020204" pitchFamily="34" charset="0"/>
                <a:cs typeface="Arial" panose="020B0604020202020204" pitchFamily="34" charset="0"/>
              </a:rPr>
              <a:t>Szkoła Podstawowa</a:t>
            </a:r>
            <a:br>
              <a:rPr lang="pl-PL" sz="3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3400" b="1" dirty="0">
                <a:latin typeface="Arial" panose="020B0604020202020204" pitchFamily="34" charset="0"/>
                <a:cs typeface="Arial" panose="020B0604020202020204" pitchFamily="34" charset="0"/>
              </a:rPr>
              <a:t>im. Żołnierzy I Armii Wojska Polskiego </a:t>
            </a:r>
            <a:br>
              <a:rPr lang="pl-PL" sz="3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3400" b="1" dirty="0">
                <a:latin typeface="Arial" panose="020B0604020202020204" pitchFamily="34" charset="0"/>
                <a:cs typeface="Arial" panose="020B0604020202020204" pitchFamily="34" charset="0"/>
              </a:rPr>
              <a:t>w Koczale              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D9C5E5B-FFB8-C1C3-A844-302B167441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5067300" cy="1524000"/>
          </a:xfrm>
        </p:spPr>
        <p:txBody>
          <a:bodyPr>
            <a:normAutofit/>
          </a:bodyPr>
          <a:lstStyle/>
          <a:p>
            <a:pPr algn="l"/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Szkoła Promująca Zdrowie</a:t>
            </a:r>
          </a:p>
        </p:txBody>
      </p:sp>
    </p:spTree>
    <p:extLst>
      <p:ext uri="{BB962C8B-B14F-4D97-AF65-F5344CB8AC3E}">
        <p14:creationId xmlns:p14="http://schemas.microsoft.com/office/powerpoint/2010/main" val="770778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7">
            <a:extLst>
              <a:ext uri="{FF2B5EF4-FFF2-40B4-BE49-F238E27FC236}">
                <a16:creationId xmlns:a16="http://schemas.microsoft.com/office/drawing/2014/main" id="{8BBF5424-DC57-4A5D-A4B3-4580C2E83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Obraz 8" descr="Obraz zawierający osoba&#10;&#10;Opis wygenerowany automatycznie">
            <a:extLst>
              <a:ext uri="{FF2B5EF4-FFF2-40B4-BE49-F238E27FC236}">
                <a16:creationId xmlns:a16="http://schemas.microsoft.com/office/drawing/2014/main" id="{8FED0083-88BF-FAE8-5E9E-2E31AFEE5A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6" r="9948" b="3"/>
          <a:stretch/>
        </p:blipFill>
        <p:spPr>
          <a:xfrm>
            <a:off x="-2410" y="1"/>
            <a:ext cx="2915897" cy="3150803"/>
          </a:xfrm>
          <a:custGeom>
            <a:avLst/>
            <a:gdLst/>
            <a:ahLst/>
            <a:cxnLst/>
            <a:rect l="l" t="t" r="r" b="b"/>
            <a:pathLst>
              <a:path w="2915897" h="3150803">
                <a:moveTo>
                  <a:pt x="0" y="0"/>
                </a:moveTo>
                <a:lnTo>
                  <a:pt x="2037171" y="0"/>
                </a:lnTo>
                <a:lnTo>
                  <a:pt x="2234023" y="188447"/>
                </a:lnTo>
                <a:cubicBezTo>
                  <a:pt x="2304388" y="255540"/>
                  <a:pt x="2374048" y="321538"/>
                  <a:pt x="2442937" y="385917"/>
                </a:cubicBezTo>
                <a:cubicBezTo>
                  <a:pt x="2635661" y="565992"/>
                  <a:pt x="2760928" y="746433"/>
                  <a:pt x="2833858" y="927137"/>
                </a:cubicBezTo>
                <a:cubicBezTo>
                  <a:pt x="2943221" y="1198077"/>
                  <a:pt x="2934665" y="1469402"/>
                  <a:pt x="2858599" y="1740110"/>
                </a:cubicBezTo>
                <a:cubicBezTo>
                  <a:pt x="2782532" y="2010817"/>
                  <a:pt x="2638953" y="2280908"/>
                  <a:pt x="2478276" y="2549381"/>
                </a:cubicBezTo>
                <a:cubicBezTo>
                  <a:pt x="2104926" y="3173402"/>
                  <a:pt x="1445175" y="3189854"/>
                  <a:pt x="692855" y="3125784"/>
                </a:cubicBezTo>
                <a:cubicBezTo>
                  <a:pt x="472468" y="3106996"/>
                  <a:pt x="261198" y="3087734"/>
                  <a:pt x="71916" y="3033613"/>
                </a:cubicBezTo>
                <a:lnTo>
                  <a:pt x="0" y="3010677"/>
                </a:lnTo>
                <a:close/>
              </a:path>
            </a:pathLst>
          </a:custGeom>
        </p:spPr>
      </p:pic>
      <p:pic>
        <p:nvPicPr>
          <p:cNvPr id="5" name="Symbol zastępczy zawartości 4" descr="Obraz zawierający wewnątrz, osoba, sufit, osoby&#10;&#10;Opis wygenerowany automatycznie">
            <a:extLst>
              <a:ext uri="{FF2B5EF4-FFF2-40B4-BE49-F238E27FC236}">
                <a16:creationId xmlns:a16="http://schemas.microsoft.com/office/drawing/2014/main" id="{5553A1AC-05C8-2974-CD61-1335BAA0D1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79" r="-2" b="14306"/>
          <a:stretch/>
        </p:blipFill>
        <p:spPr>
          <a:xfrm>
            <a:off x="3824588" y="10"/>
            <a:ext cx="5820494" cy="2008690"/>
          </a:xfrm>
          <a:custGeom>
            <a:avLst/>
            <a:gdLst/>
            <a:ahLst/>
            <a:cxnLst/>
            <a:rect l="l" t="t" r="r" b="b"/>
            <a:pathLst>
              <a:path w="5820494" h="2008700">
                <a:moveTo>
                  <a:pt x="331087" y="0"/>
                </a:moveTo>
                <a:lnTo>
                  <a:pt x="5820494" y="0"/>
                </a:lnTo>
                <a:lnTo>
                  <a:pt x="5709900" y="186453"/>
                </a:lnTo>
                <a:cubicBezTo>
                  <a:pt x="5432869" y="620391"/>
                  <a:pt x="5095500" y="1005368"/>
                  <a:pt x="4932484" y="1168818"/>
                </a:cubicBezTo>
                <a:cubicBezTo>
                  <a:pt x="4535940" y="1566140"/>
                  <a:pt x="3997053" y="1890549"/>
                  <a:pt x="3361811" y="1978465"/>
                </a:cubicBezTo>
                <a:cubicBezTo>
                  <a:pt x="2395334" y="2112506"/>
                  <a:pt x="953447" y="1794336"/>
                  <a:pt x="286590" y="1153716"/>
                </a:cubicBezTo>
                <a:cubicBezTo>
                  <a:pt x="-136161" y="747678"/>
                  <a:pt x="-42091" y="387037"/>
                  <a:pt x="251826" y="76716"/>
                </a:cubicBezTo>
                <a:close/>
              </a:path>
            </a:pathLst>
          </a:custGeom>
        </p:spPr>
      </p:pic>
      <p:pic>
        <p:nvPicPr>
          <p:cNvPr id="11" name="Obraz 10" descr="Obraz zawierający osoba, wewnątrz&#10;&#10;Opis wygenerowany automatycznie">
            <a:extLst>
              <a:ext uri="{FF2B5EF4-FFF2-40B4-BE49-F238E27FC236}">
                <a16:creationId xmlns:a16="http://schemas.microsoft.com/office/drawing/2014/main" id="{50F23A89-BBC0-9A8F-8D7D-9FDEF7A386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" r="3558" b="1"/>
          <a:stretch/>
        </p:blipFill>
        <p:spPr>
          <a:xfrm>
            <a:off x="3" y="3150803"/>
            <a:ext cx="4548543" cy="3723859"/>
          </a:xfrm>
          <a:custGeom>
            <a:avLst/>
            <a:gdLst/>
            <a:ahLst/>
            <a:cxnLst/>
            <a:rect l="l" t="t" r="r" b="b"/>
            <a:pathLst>
              <a:path w="4548543" h="3723859">
                <a:moveTo>
                  <a:pt x="3246912" y="458"/>
                </a:moveTo>
                <a:cubicBezTo>
                  <a:pt x="3556014" y="-7452"/>
                  <a:pt x="3878293" y="85861"/>
                  <a:pt x="4150879" y="378073"/>
                </a:cubicBezTo>
                <a:cubicBezTo>
                  <a:pt x="4474410" y="725138"/>
                  <a:pt x="4551051" y="1187631"/>
                  <a:pt x="4548482" y="1568643"/>
                </a:cubicBezTo>
                <a:cubicBezTo>
                  <a:pt x="4543256" y="2340350"/>
                  <a:pt x="4346080" y="3076780"/>
                  <a:pt x="4028886" y="3710287"/>
                </a:cubicBezTo>
                <a:lnTo>
                  <a:pt x="4021678" y="3723859"/>
                </a:lnTo>
                <a:lnTo>
                  <a:pt x="0" y="3723859"/>
                </a:lnTo>
                <a:lnTo>
                  <a:pt x="0" y="1455242"/>
                </a:lnTo>
                <a:lnTo>
                  <a:pt x="170674" y="1364030"/>
                </a:lnTo>
                <a:cubicBezTo>
                  <a:pt x="240826" y="1327045"/>
                  <a:pt x="308382" y="1291596"/>
                  <a:pt x="371971" y="1257338"/>
                </a:cubicBezTo>
                <a:cubicBezTo>
                  <a:pt x="1092270" y="868657"/>
                  <a:pt x="1814145" y="480776"/>
                  <a:pt x="2579168" y="156654"/>
                </a:cubicBezTo>
                <a:cubicBezTo>
                  <a:pt x="2774058" y="73994"/>
                  <a:pt x="3006499" y="6609"/>
                  <a:pt x="3246912" y="458"/>
                </a:cubicBezTo>
                <a:close/>
              </a:path>
            </a:pathLst>
          </a:custGeom>
        </p:spPr>
      </p:pic>
      <p:sp>
        <p:nvSpPr>
          <p:cNvPr id="27" name="Freeform: Shape 19">
            <a:extLst>
              <a:ext uri="{FF2B5EF4-FFF2-40B4-BE49-F238E27FC236}">
                <a16:creationId xmlns:a16="http://schemas.microsoft.com/office/drawing/2014/main" id="{D1FA1291-0FB5-45AA-A3DD-38358FBA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-2411" y="0"/>
            <a:ext cx="2981385" cy="3186211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8" name="Freeform: Shape 21">
            <a:extLst>
              <a:ext uri="{FF2B5EF4-FFF2-40B4-BE49-F238E27FC236}">
                <a16:creationId xmlns:a16="http://schemas.microsoft.com/office/drawing/2014/main" id="{C97CF3C7-A1F9-4A99-A926-6531B019C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3234590"/>
            <a:ext cx="4819650" cy="3623786"/>
          </a:xfrm>
          <a:custGeom>
            <a:avLst/>
            <a:gdLst>
              <a:gd name="connsiteX0" fmla="*/ 520805 w 4496214"/>
              <a:gd name="connsiteY0" fmla="*/ 0 h 4712444"/>
              <a:gd name="connsiteX1" fmla="*/ 4496214 w 4496214"/>
              <a:gd name="connsiteY1" fmla="*/ 0 h 4712444"/>
              <a:gd name="connsiteX2" fmla="*/ 4496214 w 4496214"/>
              <a:gd name="connsiteY2" fmla="*/ 2870874 h 4712444"/>
              <a:gd name="connsiteX3" fmla="*/ 4327504 w 4496214"/>
              <a:gd name="connsiteY3" fmla="*/ 2986301 h 4712444"/>
              <a:gd name="connsiteX4" fmla="*/ 4128523 w 4496214"/>
              <a:gd name="connsiteY4" fmla="*/ 3121316 h 4712444"/>
              <a:gd name="connsiteX5" fmla="*/ 1946719 w 4496214"/>
              <a:gd name="connsiteY5" fmla="*/ 4514203 h 4712444"/>
              <a:gd name="connsiteX6" fmla="*/ 393090 w 4496214"/>
              <a:gd name="connsiteY6" fmla="*/ 4234003 h 4712444"/>
              <a:gd name="connsiteX7" fmla="*/ 62 w 4496214"/>
              <a:gd name="connsiteY7" fmla="*/ 2727368 h 4712444"/>
              <a:gd name="connsiteX8" fmla="*/ 513680 w 4496214"/>
              <a:gd name="connsiteY8" fmla="*/ 17175 h 4712444"/>
              <a:gd name="connsiteX0" fmla="*/ 4496214 w 4496214"/>
              <a:gd name="connsiteY0" fmla="*/ 0 h 4712444"/>
              <a:gd name="connsiteX1" fmla="*/ 4496214 w 4496214"/>
              <a:gd name="connsiteY1" fmla="*/ 2870874 h 4712444"/>
              <a:gd name="connsiteX2" fmla="*/ 4327504 w 4496214"/>
              <a:gd name="connsiteY2" fmla="*/ 2986301 h 4712444"/>
              <a:gd name="connsiteX3" fmla="*/ 4128523 w 4496214"/>
              <a:gd name="connsiteY3" fmla="*/ 3121316 h 4712444"/>
              <a:gd name="connsiteX4" fmla="*/ 1946719 w 4496214"/>
              <a:gd name="connsiteY4" fmla="*/ 4514203 h 4712444"/>
              <a:gd name="connsiteX5" fmla="*/ 393090 w 4496214"/>
              <a:gd name="connsiteY5" fmla="*/ 4234003 h 4712444"/>
              <a:gd name="connsiteX6" fmla="*/ 62 w 4496214"/>
              <a:gd name="connsiteY6" fmla="*/ 2727368 h 4712444"/>
              <a:gd name="connsiteX7" fmla="*/ 513680 w 4496214"/>
              <a:gd name="connsiteY7" fmla="*/ 17175 h 4712444"/>
              <a:gd name="connsiteX8" fmla="*/ 610729 w 4496214"/>
              <a:gd name="connsiteY8" fmla="*/ 94249 h 4712444"/>
              <a:gd name="connsiteX0" fmla="*/ 4496214 w 4496214"/>
              <a:gd name="connsiteY0" fmla="*/ 2853983 h 4695553"/>
              <a:gd name="connsiteX1" fmla="*/ 4327504 w 4496214"/>
              <a:gd name="connsiteY1" fmla="*/ 2969410 h 4695553"/>
              <a:gd name="connsiteX2" fmla="*/ 4128523 w 4496214"/>
              <a:gd name="connsiteY2" fmla="*/ 3104425 h 4695553"/>
              <a:gd name="connsiteX3" fmla="*/ 1946719 w 4496214"/>
              <a:gd name="connsiteY3" fmla="*/ 4497312 h 4695553"/>
              <a:gd name="connsiteX4" fmla="*/ 393090 w 4496214"/>
              <a:gd name="connsiteY4" fmla="*/ 4217112 h 4695553"/>
              <a:gd name="connsiteX5" fmla="*/ 62 w 4496214"/>
              <a:gd name="connsiteY5" fmla="*/ 2710477 h 4695553"/>
              <a:gd name="connsiteX6" fmla="*/ 513680 w 4496214"/>
              <a:gd name="connsiteY6" fmla="*/ 284 h 4695553"/>
              <a:gd name="connsiteX7" fmla="*/ 610729 w 4496214"/>
              <a:gd name="connsiteY7" fmla="*/ 77358 h 4695553"/>
              <a:gd name="connsiteX0" fmla="*/ 4496214 w 4496214"/>
              <a:gd name="connsiteY0" fmla="*/ 2853699 h 4695269"/>
              <a:gd name="connsiteX1" fmla="*/ 4327504 w 4496214"/>
              <a:gd name="connsiteY1" fmla="*/ 2969126 h 4695269"/>
              <a:gd name="connsiteX2" fmla="*/ 4128523 w 4496214"/>
              <a:gd name="connsiteY2" fmla="*/ 3104141 h 4695269"/>
              <a:gd name="connsiteX3" fmla="*/ 1946719 w 4496214"/>
              <a:gd name="connsiteY3" fmla="*/ 4497028 h 4695269"/>
              <a:gd name="connsiteX4" fmla="*/ 393090 w 4496214"/>
              <a:gd name="connsiteY4" fmla="*/ 4216828 h 4695269"/>
              <a:gd name="connsiteX5" fmla="*/ 62 w 4496214"/>
              <a:gd name="connsiteY5" fmla="*/ 2710193 h 4695269"/>
              <a:gd name="connsiteX6" fmla="*/ 513680 w 4496214"/>
              <a:gd name="connsiteY6" fmla="*/ 0 h 469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6214" h="4695269">
                <a:moveTo>
                  <a:pt x="4496214" y="2853699"/>
                </a:moveTo>
                <a:lnTo>
                  <a:pt x="4327504" y="2969126"/>
                </a:lnTo>
                <a:lnTo>
                  <a:pt x="4128523" y="3104141"/>
                </a:lnTo>
                <a:cubicBezTo>
                  <a:pt x="3416510" y="3596007"/>
                  <a:pt x="2702940" y="4086860"/>
                  <a:pt x="1946719" y="4497028"/>
                </a:cubicBezTo>
                <a:cubicBezTo>
                  <a:pt x="1506382" y="4736123"/>
                  <a:pt x="872113" y="4874226"/>
                  <a:pt x="393090" y="4216828"/>
                </a:cubicBezTo>
                <a:cubicBezTo>
                  <a:pt x="73281" y="3777627"/>
                  <a:pt x="-2478" y="3192354"/>
                  <a:pt x="62" y="2710193"/>
                </a:cubicBezTo>
                <a:cubicBezTo>
                  <a:pt x="5227" y="1733619"/>
                  <a:pt x="200135" y="801687"/>
                  <a:pt x="513680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7" name="Obraz 6" descr="Obraz zawierający osoba, wewnątrz, grupa, osoby&#10;&#10;Opis wygenerowany automatycznie">
            <a:extLst>
              <a:ext uri="{FF2B5EF4-FFF2-40B4-BE49-F238E27FC236}">
                <a16:creationId xmlns:a16="http://schemas.microsoft.com/office/drawing/2014/main" id="{EFFDBD34-34A5-A488-789C-A76A2FEC2A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7" r="24249" b="2"/>
          <a:stretch/>
        </p:blipFill>
        <p:spPr>
          <a:xfrm>
            <a:off x="9898859" y="314073"/>
            <a:ext cx="2302952" cy="5820494"/>
          </a:xfrm>
          <a:custGeom>
            <a:avLst/>
            <a:gdLst/>
            <a:ahLst/>
            <a:cxnLst/>
            <a:rect l="l" t="t" r="r" b="b"/>
            <a:pathLst>
              <a:path w="2302952" h="5820494">
                <a:moveTo>
                  <a:pt x="2302952" y="0"/>
                </a:moveTo>
                <a:lnTo>
                  <a:pt x="2302951" y="5489408"/>
                </a:lnTo>
                <a:lnTo>
                  <a:pt x="2214998" y="5568668"/>
                </a:lnTo>
                <a:cubicBezTo>
                  <a:pt x="1859218" y="5862586"/>
                  <a:pt x="1445746" y="5956656"/>
                  <a:pt x="980229" y="5533905"/>
                </a:cubicBezTo>
                <a:cubicBezTo>
                  <a:pt x="245766" y="4867048"/>
                  <a:pt x="-119012" y="3425160"/>
                  <a:pt x="34664" y="2458684"/>
                </a:cubicBezTo>
                <a:cubicBezTo>
                  <a:pt x="135459" y="1823441"/>
                  <a:pt x="507389" y="1284554"/>
                  <a:pt x="962915" y="888011"/>
                </a:cubicBezTo>
                <a:cubicBezTo>
                  <a:pt x="1150308" y="724995"/>
                  <a:pt x="1591681" y="387625"/>
                  <a:pt x="2089185" y="110594"/>
                </a:cubicBezTo>
                <a:close/>
              </a:path>
            </a:pathLst>
          </a:custGeom>
        </p:spPr>
      </p:pic>
      <p:sp>
        <p:nvSpPr>
          <p:cNvPr id="29" name="Freeform: Shape 23">
            <a:extLst>
              <a:ext uri="{FF2B5EF4-FFF2-40B4-BE49-F238E27FC236}">
                <a16:creationId xmlns:a16="http://schemas.microsoft.com/office/drawing/2014/main" id="{CB14F4D4-DBAC-483F-BF11-648921C4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14846" flipH="1" flipV="1">
            <a:off x="9746010" y="23931"/>
            <a:ext cx="3825181" cy="624345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0" name="Content Placeholder 14">
            <a:extLst>
              <a:ext uri="{FF2B5EF4-FFF2-40B4-BE49-F238E27FC236}">
                <a16:creationId xmlns:a16="http://schemas.microsoft.com/office/drawing/2014/main" id="{16E5076E-739A-4DF0-F70E-0223ADAB3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0546" y="3810000"/>
            <a:ext cx="4548543" cy="2294083"/>
          </a:xfrm>
        </p:spPr>
        <p:txBody>
          <a:bodyPr anchor="t">
            <a:normAutofit/>
          </a:bodyPr>
          <a:lstStyle/>
          <a:p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FC25603-AD1F-AEC2-1175-397BF78E7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323" y="2286000"/>
            <a:ext cx="4911865" cy="1524000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PIERWSZA POMOC – MŁODZIEŻ - DZIECIOM</a:t>
            </a:r>
          </a:p>
        </p:txBody>
      </p:sp>
    </p:spTree>
    <p:extLst>
      <p:ext uri="{BB962C8B-B14F-4D97-AF65-F5344CB8AC3E}">
        <p14:creationId xmlns:p14="http://schemas.microsoft.com/office/powerpoint/2010/main" val="786116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27" name="Freeform: Shape 17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9" name="Freeform: Shape 19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30" name="Rectangle 21">
            <a:extLst>
              <a:ext uri="{FF2B5EF4-FFF2-40B4-BE49-F238E27FC236}">
                <a16:creationId xmlns:a16="http://schemas.microsoft.com/office/drawing/2014/main" id="{8BBF5424-DC57-4A5D-A4B3-4580C2E83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Obraz zawierający tekst, wewnątrz, osoba&#10;&#10;Opis wygenerowany automatycznie">
            <a:extLst>
              <a:ext uri="{FF2B5EF4-FFF2-40B4-BE49-F238E27FC236}">
                <a16:creationId xmlns:a16="http://schemas.microsoft.com/office/drawing/2014/main" id="{7A7234B0-4FA4-BB7D-FE6C-22DE2F081D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0" r="24215" b="3"/>
          <a:stretch/>
        </p:blipFill>
        <p:spPr>
          <a:xfrm>
            <a:off x="-2410" y="1"/>
            <a:ext cx="2915897" cy="3150803"/>
          </a:xfrm>
          <a:custGeom>
            <a:avLst/>
            <a:gdLst/>
            <a:ahLst/>
            <a:cxnLst/>
            <a:rect l="l" t="t" r="r" b="b"/>
            <a:pathLst>
              <a:path w="2915897" h="3150803">
                <a:moveTo>
                  <a:pt x="0" y="0"/>
                </a:moveTo>
                <a:lnTo>
                  <a:pt x="2037171" y="0"/>
                </a:lnTo>
                <a:lnTo>
                  <a:pt x="2234023" y="188447"/>
                </a:lnTo>
                <a:cubicBezTo>
                  <a:pt x="2304388" y="255540"/>
                  <a:pt x="2374048" y="321538"/>
                  <a:pt x="2442937" y="385917"/>
                </a:cubicBezTo>
                <a:cubicBezTo>
                  <a:pt x="2635661" y="565992"/>
                  <a:pt x="2760928" y="746433"/>
                  <a:pt x="2833858" y="927137"/>
                </a:cubicBezTo>
                <a:cubicBezTo>
                  <a:pt x="2943221" y="1198077"/>
                  <a:pt x="2934665" y="1469402"/>
                  <a:pt x="2858599" y="1740110"/>
                </a:cubicBezTo>
                <a:cubicBezTo>
                  <a:pt x="2782532" y="2010817"/>
                  <a:pt x="2638953" y="2280908"/>
                  <a:pt x="2478276" y="2549381"/>
                </a:cubicBezTo>
                <a:cubicBezTo>
                  <a:pt x="2104926" y="3173402"/>
                  <a:pt x="1445175" y="3189854"/>
                  <a:pt x="692855" y="3125784"/>
                </a:cubicBezTo>
                <a:cubicBezTo>
                  <a:pt x="472468" y="3106996"/>
                  <a:pt x="261198" y="3087734"/>
                  <a:pt x="71916" y="3033613"/>
                </a:cubicBezTo>
                <a:lnTo>
                  <a:pt x="0" y="3010677"/>
                </a:lnTo>
                <a:close/>
              </a:path>
            </a:pathLst>
          </a:custGeom>
        </p:spPr>
      </p:pic>
      <p:pic>
        <p:nvPicPr>
          <p:cNvPr id="5" name="Symbol zastępczy zawartości 4" descr="Obraz zawierający osoba&#10;&#10;Opis wygenerowany automatycznie">
            <a:extLst>
              <a:ext uri="{FF2B5EF4-FFF2-40B4-BE49-F238E27FC236}">
                <a16:creationId xmlns:a16="http://schemas.microsoft.com/office/drawing/2014/main" id="{8F44CB02-1E59-BE33-77C1-28ED351FC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1" r="-2" b="23496"/>
          <a:stretch/>
        </p:blipFill>
        <p:spPr>
          <a:xfrm>
            <a:off x="3824588" y="10"/>
            <a:ext cx="5820494" cy="2008690"/>
          </a:xfrm>
          <a:custGeom>
            <a:avLst/>
            <a:gdLst/>
            <a:ahLst/>
            <a:cxnLst/>
            <a:rect l="l" t="t" r="r" b="b"/>
            <a:pathLst>
              <a:path w="5820494" h="2008700">
                <a:moveTo>
                  <a:pt x="331087" y="0"/>
                </a:moveTo>
                <a:lnTo>
                  <a:pt x="5820494" y="0"/>
                </a:lnTo>
                <a:lnTo>
                  <a:pt x="5709900" y="186453"/>
                </a:lnTo>
                <a:cubicBezTo>
                  <a:pt x="5432869" y="620391"/>
                  <a:pt x="5095500" y="1005368"/>
                  <a:pt x="4932484" y="1168818"/>
                </a:cubicBezTo>
                <a:cubicBezTo>
                  <a:pt x="4535940" y="1566140"/>
                  <a:pt x="3997053" y="1890549"/>
                  <a:pt x="3361811" y="1978465"/>
                </a:cubicBezTo>
                <a:cubicBezTo>
                  <a:pt x="2395334" y="2112506"/>
                  <a:pt x="953447" y="1794336"/>
                  <a:pt x="286590" y="1153716"/>
                </a:cubicBezTo>
                <a:cubicBezTo>
                  <a:pt x="-136161" y="747678"/>
                  <a:pt x="-42091" y="387037"/>
                  <a:pt x="251826" y="76716"/>
                </a:cubicBezTo>
                <a:close/>
              </a:path>
            </a:pathLst>
          </a:custGeom>
        </p:spPr>
      </p:pic>
      <p:pic>
        <p:nvPicPr>
          <p:cNvPr id="9" name="Obraz 8" descr="Obraz zawierający tekst, podłoże&#10;&#10;Opis wygenerowany automatycznie">
            <a:extLst>
              <a:ext uri="{FF2B5EF4-FFF2-40B4-BE49-F238E27FC236}">
                <a16:creationId xmlns:a16="http://schemas.microsoft.com/office/drawing/2014/main" id="{0582860C-0571-DAB5-D2C5-75653A0194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4" r="9797" b="-3"/>
          <a:stretch/>
        </p:blipFill>
        <p:spPr>
          <a:xfrm>
            <a:off x="3" y="3150803"/>
            <a:ext cx="4548543" cy="3723859"/>
          </a:xfrm>
          <a:custGeom>
            <a:avLst/>
            <a:gdLst/>
            <a:ahLst/>
            <a:cxnLst/>
            <a:rect l="l" t="t" r="r" b="b"/>
            <a:pathLst>
              <a:path w="4548543" h="3723859">
                <a:moveTo>
                  <a:pt x="3246912" y="458"/>
                </a:moveTo>
                <a:cubicBezTo>
                  <a:pt x="3556014" y="-7452"/>
                  <a:pt x="3878293" y="85861"/>
                  <a:pt x="4150879" y="378073"/>
                </a:cubicBezTo>
                <a:cubicBezTo>
                  <a:pt x="4474410" y="725138"/>
                  <a:pt x="4551051" y="1187631"/>
                  <a:pt x="4548482" y="1568643"/>
                </a:cubicBezTo>
                <a:cubicBezTo>
                  <a:pt x="4543256" y="2340350"/>
                  <a:pt x="4346080" y="3076780"/>
                  <a:pt x="4028886" y="3710287"/>
                </a:cubicBezTo>
                <a:lnTo>
                  <a:pt x="4021678" y="3723859"/>
                </a:lnTo>
                <a:lnTo>
                  <a:pt x="0" y="3723859"/>
                </a:lnTo>
                <a:lnTo>
                  <a:pt x="0" y="1455242"/>
                </a:lnTo>
                <a:lnTo>
                  <a:pt x="170674" y="1364030"/>
                </a:lnTo>
                <a:cubicBezTo>
                  <a:pt x="240826" y="1327045"/>
                  <a:pt x="308382" y="1291596"/>
                  <a:pt x="371971" y="1257338"/>
                </a:cubicBezTo>
                <a:cubicBezTo>
                  <a:pt x="1092270" y="868657"/>
                  <a:pt x="1814145" y="480776"/>
                  <a:pt x="2579168" y="156654"/>
                </a:cubicBezTo>
                <a:cubicBezTo>
                  <a:pt x="2774058" y="73994"/>
                  <a:pt x="3006499" y="6609"/>
                  <a:pt x="3246912" y="458"/>
                </a:cubicBezTo>
                <a:close/>
              </a:path>
            </a:pathLst>
          </a:custGeom>
        </p:spPr>
      </p:pic>
      <p:sp>
        <p:nvSpPr>
          <p:cNvPr id="31" name="Freeform: Shape 23">
            <a:extLst>
              <a:ext uri="{FF2B5EF4-FFF2-40B4-BE49-F238E27FC236}">
                <a16:creationId xmlns:a16="http://schemas.microsoft.com/office/drawing/2014/main" id="{D1FA1291-0FB5-45AA-A3DD-38358FBA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-2411" y="0"/>
            <a:ext cx="2981385" cy="3186211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97CF3C7-A1F9-4A99-A926-6531B019C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3234590"/>
            <a:ext cx="4819650" cy="3623786"/>
          </a:xfrm>
          <a:custGeom>
            <a:avLst/>
            <a:gdLst>
              <a:gd name="connsiteX0" fmla="*/ 520805 w 4496214"/>
              <a:gd name="connsiteY0" fmla="*/ 0 h 4712444"/>
              <a:gd name="connsiteX1" fmla="*/ 4496214 w 4496214"/>
              <a:gd name="connsiteY1" fmla="*/ 0 h 4712444"/>
              <a:gd name="connsiteX2" fmla="*/ 4496214 w 4496214"/>
              <a:gd name="connsiteY2" fmla="*/ 2870874 h 4712444"/>
              <a:gd name="connsiteX3" fmla="*/ 4327504 w 4496214"/>
              <a:gd name="connsiteY3" fmla="*/ 2986301 h 4712444"/>
              <a:gd name="connsiteX4" fmla="*/ 4128523 w 4496214"/>
              <a:gd name="connsiteY4" fmla="*/ 3121316 h 4712444"/>
              <a:gd name="connsiteX5" fmla="*/ 1946719 w 4496214"/>
              <a:gd name="connsiteY5" fmla="*/ 4514203 h 4712444"/>
              <a:gd name="connsiteX6" fmla="*/ 393090 w 4496214"/>
              <a:gd name="connsiteY6" fmla="*/ 4234003 h 4712444"/>
              <a:gd name="connsiteX7" fmla="*/ 62 w 4496214"/>
              <a:gd name="connsiteY7" fmla="*/ 2727368 h 4712444"/>
              <a:gd name="connsiteX8" fmla="*/ 513680 w 4496214"/>
              <a:gd name="connsiteY8" fmla="*/ 17175 h 4712444"/>
              <a:gd name="connsiteX0" fmla="*/ 4496214 w 4496214"/>
              <a:gd name="connsiteY0" fmla="*/ 0 h 4712444"/>
              <a:gd name="connsiteX1" fmla="*/ 4496214 w 4496214"/>
              <a:gd name="connsiteY1" fmla="*/ 2870874 h 4712444"/>
              <a:gd name="connsiteX2" fmla="*/ 4327504 w 4496214"/>
              <a:gd name="connsiteY2" fmla="*/ 2986301 h 4712444"/>
              <a:gd name="connsiteX3" fmla="*/ 4128523 w 4496214"/>
              <a:gd name="connsiteY3" fmla="*/ 3121316 h 4712444"/>
              <a:gd name="connsiteX4" fmla="*/ 1946719 w 4496214"/>
              <a:gd name="connsiteY4" fmla="*/ 4514203 h 4712444"/>
              <a:gd name="connsiteX5" fmla="*/ 393090 w 4496214"/>
              <a:gd name="connsiteY5" fmla="*/ 4234003 h 4712444"/>
              <a:gd name="connsiteX6" fmla="*/ 62 w 4496214"/>
              <a:gd name="connsiteY6" fmla="*/ 2727368 h 4712444"/>
              <a:gd name="connsiteX7" fmla="*/ 513680 w 4496214"/>
              <a:gd name="connsiteY7" fmla="*/ 17175 h 4712444"/>
              <a:gd name="connsiteX8" fmla="*/ 610729 w 4496214"/>
              <a:gd name="connsiteY8" fmla="*/ 94249 h 4712444"/>
              <a:gd name="connsiteX0" fmla="*/ 4496214 w 4496214"/>
              <a:gd name="connsiteY0" fmla="*/ 2853983 h 4695553"/>
              <a:gd name="connsiteX1" fmla="*/ 4327504 w 4496214"/>
              <a:gd name="connsiteY1" fmla="*/ 2969410 h 4695553"/>
              <a:gd name="connsiteX2" fmla="*/ 4128523 w 4496214"/>
              <a:gd name="connsiteY2" fmla="*/ 3104425 h 4695553"/>
              <a:gd name="connsiteX3" fmla="*/ 1946719 w 4496214"/>
              <a:gd name="connsiteY3" fmla="*/ 4497312 h 4695553"/>
              <a:gd name="connsiteX4" fmla="*/ 393090 w 4496214"/>
              <a:gd name="connsiteY4" fmla="*/ 4217112 h 4695553"/>
              <a:gd name="connsiteX5" fmla="*/ 62 w 4496214"/>
              <a:gd name="connsiteY5" fmla="*/ 2710477 h 4695553"/>
              <a:gd name="connsiteX6" fmla="*/ 513680 w 4496214"/>
              <a:gd name="connsiteY6" fmla="*/ 284 h 4695553"/>
              <a:gd name="connsiteX7" fmla="*/ 610729 w 4496214"/>
              <a:gd name="connsiteY7" fmla="*/ 77358 h 4695553"/>
              <a:gd name="connsiteX0" fmla="*/ 4496214 w 4496214"/>
              <a:gd name="connsiteY0" fmla="*/ 2853699 h 4695269"/>
              <a:gd name="connsiteX1" fmla="*/ 4327504 w 4496214"/>
              <a:gd name="connsiteY1" fmla="*/ 2969126 h 4695269"/>
              <a:gd name="connsiteX2" fmla="*/ 4128523 w 4496214"/>
              <a:gd name="connsiteY2" fmla="*/ 3104141 h 4695269"/>
              <a:gd name="connsiteX3" fmla="*/ 1946719 w 4496214"/>
              <a:gd name="connsiteY3" fmla="*/ 4497028 h 4695269"/>
              <a:gd name="connsiteX4" fmla="*/ 393090 w 4496214"/>
              <a:gd name="connsiteY4" fmla="*/ 4216828 h 4695269"/>
              <a:gd name="connsiteX5" fmla="*/ 62 w 4496214"/>
              <a:gd name="connsiteY5" fmla="*/ 2710193 h 4695269"/>
              <a:gd name="connsiteX6" fmla="*/ 513680 w 4496214"/>
              <a:gd name="connsiteY6" fmla="*/ 0 h 469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6214" h="4695269">
                <a:moveTo>
                  <a:pt x="4496214" y="2853699"/>
                </a:moveTo>
                <a:lnTo>
                  <a:pt x="4327504" y="2969126"/>
                </a:lnTo>
                <a:lnTo>
                  <a:pt x="4128523" y="3104141"/>
                </a:lnTo>
                <a:cubicBezTo>
                  <a:pt x="3416510" y="3596007"/>
                  <a:pt x="2702940" y="4086860"/>
                  <a:pt x="1946719" y="4497028"/>
                </a:cubicBezTo>
                <a:cubicBezTo>
                  <a:pt x="1506382" y="4736123"/>
                  <a:pt x="872113" y="4874226"/>
                  <a:pt x="393090" y="4216828"/>
                </a:cubicBezTo>
                <a:cubicBezTo>
                  <a:pt x="73281" y="3777627"/>
                  <a:pt x="-2478" y="3192354"/>
                  <a:pt x="62" y="2710193"/>
                </a:cubicBezTo>
                <a:cubicBezTo>
                  <a:pt x="5227" y="1733619"/>
                  <a:pt x="200135" y="801687"/>
                  <a:pt x="513680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11" name="Obraz 10" descr="Obraz zawierający tekst, podłoże, wewnątrz, pomieszczenie&#10;&#10;Opis wygenerowany automatycznie">
            <a:extLst>
              <a:ext uri="{FF2B5EF4-FFF2-40B4-BE49-F238E27FC236}">
                <a16:creationId xmlns:a16="http://schemas.microsoft.com/office/drawing/2014/main" id="{281D5122-8CF1-F9C4-84FC-7182BFC2C7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5" r="42389" b="1"/>
          <a:stretch/>
        </p:blipFill>
        <p:spPr>
          <a:xfrm>
            <a:off x="9898859" y="314073"/>
            <a:ext cx="2302952" cy="5820494"/>
          </a:xfrm>
          <a:custGeom>
            <a:avLst/>
            <a:gdLst/>
            <a:ahLst/>
            <a:cxnLst/>
            <a:rect l="l" t="t" r="r" b="b"/>
            <a:pathLst>
              <a:path w="2302952" h="5820494">
                <a:moveTo>
                  <a:pt x="2302952" y="0"/>
                </a:moveTo>
                <a:lnTo>
                  <a:pt x="2302951" y="5489408"/>
                </a:lnTo>
                <a:lnTo>
                  <a:pt x="2214998" y="5568668"/>
                </a:lnTo>
                <a:cubicBezTo>
                  <a:pt x="1859218" y="5862586"/>
                  <a:pt x="1445746" y="5956656"/>
                  <a:pt x="980229" y="5533905"/>
                </a:cubicBezTo>
                <a:cubicBezTo>
                  <a:pt x="245766" y="4867048"/>
                  <a:pt x="-119012" y="3425160"/>
                  <a:pt x="34664" y="2458684"/>
                </a:cubicBezTo>
                <a:cubicBezTo>
                  <a:pt x="135459" y="1823441"/>
                  <a:pt x="507389" y="1284554"/>
                  <a:pt x="962915" y="888011"/>
                </a:cubicBezTo>
                <a:cubicBezTo>
                  <a:pt x="1150308" y="724995"/>
                  <a:pt x="1591681" y="387625"/>
                  <a:pt x="2089185" y="110594"/>
                </a:cubicBezTo>
                <a:close/>
              </a:path>
            </a:pathLst>
          </a:cu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B14F4D4-DBAC-483F-BF11-648921C4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14846" flipH="1" flipV="1">
            <a:off x="9746010" y="23931"/>
            <a:ext cx="3825181" cy="624345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54A3C52-2FF7-6D74-1F3C-96E49889A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8546" y="2269049"/>
            <a:ext cx="5165641" cy="289045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REALIZACJA </a:t>
            </a:r>
            <a:r>
              <a:rPr lang="pl-PL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REKOMENDOWANEGO 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PROGRAMU                         PROFILAKTYCZNEGO UNPLUGGED</a:t>
            </a:r>
          </a:p>
        </p:txBody>
      </p:sp>
    </p:spTree>
    <p:extLst>
      <p:ext uri="{BB962C8B-B14F-4D97-AF65-F5344CB8AC3E}">
        <p14:creationId xmlns:p14="http://schemas.microsoft.com/office/powerpoint/2010/main" val="3677071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BBF5424-DC57-4A5D-A4B3-4580C2E83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Obraz zawierający podłoże, dziecko, wewnątrz, chłopiec&#10;&#10;Opis wygenerowany automatycznie">
            <a:extLst>
              <a:ext uri="{FF2B5EF4-FFF2-40B4-BE49-F238E27FC236}">
                <a16:creationId xmlns:a16="http://schemas.microsoft.com/office/drawing/2014/main" id="{0A192654-032C-C20A-05DB-134DFCA50E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7" r="28019" b="3"/>
          <a:stretch/>
        </p:blipFill>
        <p:spPr>
          <a:xfrm>
            <a:off x="-2410" y="1"/>
            <a:ext cx="2915897" cy="3150803"/>
          </a:xfrm>
          <a:custGeom>
            <a:avLst/>
            <a:gdLst/>
            <a:ahLst/>
            <a:cxnLst/>
            <a:rect l="l" t="t" r="r" b="b"/>
            <a:pathLst>
              <a:path w="2915897" h="3150803">
                <a:moveTo>
                  <a:pt x="0" y="0"/>
                </a:moveTo>
                <a:lnTo>
                  <a:pt x="2037171" y="0"/>
                </a:lnTo>
                <a:lnTo>
                  <a:pt x="2234023" y="188447"/>
                </a:lnTo>
                <a:cubicBezTo>
                  <a:pt x="2304388" y="255540"/>
                  <a:pt x="2374048" y="321538"/>
                  <a:pt x="2442937" y="385917"/>
                </a:cubicBezTo>
                <a:cubicBezTo>
                  <a:pt x="2635661" y="565992"/>
                  <a:pt x="2760928" y="746433"/>
                  <a:pt x="2833858" y="927137"/>
                </a:cubicBezTo>
                <a:cubicBezTo>
                  <a:pt x="2943221" y="1198077"/>
                  <a:pt x="2934665" y="1469402"/>
                  <a:pt x="2858599" y="1740110"/>
                </a:cubicBezTo>
                <a:cubicBezTo>
                  <a:pt x="2782532" y="2010817"/>
                  <a:pt x="2638953" y="2280908"/>
                  <a:pt x="2478276" y="2549381"/>
                </a:cubicBezTo>
                <a:cubicBezTo>
                  <a:pt x="2104926" y="3173402"/>
                  <a:pt x="1445175" y="3189854"/>
                  <a:pt x="692855" y="3125784"/>
                </a:cubicBezTo>
                <a:cubicBezTo>
                  <a:pt x="472468" y="3106996"/>
                  <a:pt x="261198" y="3087734"/>
                  <a:pt x="71916" y="3033613"/>
                </a:cubicBezTo>
                <a:lnTo>
                  <a:pt x="0" y="3010677"/>
                </a:lnTo>
                <a:close/>
              </a:path>
            </a:pathLst>
          </a:custGeom>
        </p:spPr>
      </p:pic>
      <p:pic>
        <p:nvPicPr>
          <p:cNvPr id="9" name="Obraz 8" descr="Obraz zawierający wewnątrz&#10;&#10;Opis wygenerowany automatycznie">
            <a:extLst>
              <a:ext uri="{FF2B5EF4-FFF2-40B4-BE49-F238E27FC236}">
                <a16:creationId xmlns:a16="http://schemas.microsoft.com/office/drawing/2014/main" id="{1BEC30CE-B3C4-376C-153F-65C9B9177B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6" r="-2" b="19681"/>
          <a:stretch/>
        </p:blipFill>
        <p:spPr>
          <a:xfrm>
            <a:off x="3824588" y="10"/>
            <a:ext cx="5820494" cy="2008690"/>
          </a:xfrm>
          <a:custGeom>
            <a:avLst/>
            <a:gdLst/>
            <a:ahLst/>
            <a:cxnLst/>
            <a:rect l="l" t="t" r="r" b="b"/>
            <a:pathLst>
              <a:path w="5820494" h="2008700">
                <a:moveTo>
                  <a:pt x="331087" y="0"/>
                </a:moveTo>
                <a:lnTo>
                  <a:pt x="5820494" y="0"/>
                </a:lnTo>
                <a:lnTo>
                  <a:pt x="5709900" y="186453"/>
                </a:lnTo>
                <a:cubicBezTo>
                  <a:pt x="5432869" y="620391"/>
                  <a:pt x="5095500" y="1005368"/>
                  <a:pt x="4932484" y="1168818"/>
                </a:cubicBezTo>
                <a:cubicBezTo>
                  <a:pt x="4535940" y="1566140"/>
                  <a:pt x="3997053" y="1890549"/>
                  <a:pt x="3361811" y="1978465"/>
                </a:cubicBezTo>
                <a:cubicBezTo>
                  <a:pt x="2395334" y="2112506"/>
                  <a:pt x="953447" y="1794336"/>
                  <a:pt x="286590" y="1153716"/>
                </a:cubicBezTo>
                <a:cubicBezTo>
                  <a:pt x="-136161" y="747678"/>
                  <a:pt x="-42091" y="387037"/>
                  <a:pt x="251826" y="76716"/>
                </a:cubicBezTo>
                <a:close/>
              </a:path>
            </a:pathLst>
          </a:custGeom>
        </p:spPr>
      </p:pic>
      <p:pic>
        <p:nvPicPr>
          <p:cNvPr id="11" name="Obraz 10" descr="Obraz zawierający podłoże, mały, dziecko, wewnątrz&#10;&#10;Opis wygenerowany automatycznie">
            <a:extLst>
              <a:ext uri="{FF2B5EF4-FFF2-40B4-BE49-F238E27FC236}">
                <a16:creationId xmlns:a16="http://schemas.microsoft.com/office/drawing/2014/main" id="{207D992C-B00E-F449-8F9F-914BE89222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0" r="15891" b="-3"/>
          <a:stretch/>
        </p:blipFill>
        <p:spPr>
          <a:xfrm>
            <a:off x="3" y="3150803"/>
            <a:ext cx="4548543" cy="3723859"/>
          </a:xfrm>
          <a:custGeom>
            <a:avLst/>
            <a:gdLst/>
            <a:ahLst/>
            <a:cxnLst/>
            <a:rect l="l" t="t" r="r" b="b"/>
            <a:pathLst>
              <a:path w="4548543" h="3723859">
                <a:moveTo>
                  <a:pt x="3246912" y="458"/>
                </a:moveTo>
                <a:cubicBezTo>
                  <a:pt x="3556014" y="-7452"/>
                  <a:pt x="3878293" y="85861"/>
                  <a:pt x="4150879" y="378073"/>
                </a:cubicBezTo>
                <a:cubicBezTo>
                  <a:pt x="4474410" y="725138"/>
                  <a:pt x="4551051" y="1187631"/>
                  <a:pt x="4548482" y="1568643"/>
                </a:cubicBezTo>
                <a:cubicBezTo>
                  <a:pt x="4543256" y="2340350"/>
                  <a:pt x="4346080" y="3076780"/>
                  <a:pt x="4028886" y="3710287"/>
                </a:cubicBezTo>
                <a:lnTo>
                  <a:pt x="4021678" y="3723859"/>
                </a:lnTo>
                <a:lnTo>
                  <a:pt x="0" y="3723859"/>
                </a:lnTo>
                <a:lnTo>
                  <a:pt x="0" y="1455242"/>
                </a:lnTo>
                <a:lnTo>
                  <a:pt x="170674" y="1364030"/>
                </a:lnTo>
                <a:cubicBezTo>
                  <a:pt x="240826" y="1327045"/>
                  <a:pt x="308382" y="1291596"/>
                  <a:pt x="371971" y="1257338"/>
                </a:cubicBezTo>
                <a:cubicBezTo>
                  <a:pt x="1092270" y="868657"/>
                  <a:pt x="1814145" y="480776"/>
                  <a:pt x="2579168" y="156654"/>
                </a:cubicBezTo>
                <a:cubicBezTo>
                  <a:pt x="2774058" y="73994"/>
                  <a:pt x="3006499" y="6609"/>
                  <a:pt x="3246912" y="458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1FA1291-0FB5-45AA-A3DD-38358FBA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-2411" y="0"/>
            <a:ext cx="2981385" cy="3186211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97CF3C7-A1F9-4A99-A926-6531B019C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3234590"/>
            <a:ext cx="4819650" cy="3623786"/>
          </a:xfrm>
          <a:custGeom>
            <a:avLst/>
            <a:gdLst>
              <a:gd name="connsiteX0" fmla="*/ 520805 w 4496214"/>
              <a:gd name="connsiteY0" fmla="*/ 0 h 4712444"/>
              <a:gd name="connsiteX1" fmla="*/ 4496214 w 4496214"/>
              <a:gd name="connsiteY1" fmla="*/ 0 h 4712444"/>
              <a:gd name="connsiteX2" fmla="*/ 4496214 w 4496214"/>
              <a:gd name="connsiteY2" fmla="*/ 2870874 h 4712444"/>
              <a:gd name="connsiteX3" fmla="*/ 4327504 w 4496214"/>
              <a:gd name="connsiteY3" fmla="*/ 2986301 h 4712444"/>
              <a:gd name="connsiteX4" fmla="*/ 4128523 w 4496214"/>
              <a:gd name="connsiteY4" fmla="*/ 3121316 h 4712444"/>
              <a:gd name="connsiteX5" fmla="*/ 1946719 w 4496214"/>
              <a:gd name="connsiteY5" fmla="*/ 4514203 h 4712444"/>
              <a:gd name="connsiteX6" fmla="*/ 393090 w 4496214"/>
              <a:gd name="connsiteY6" fmla="*/ 4234003 h 4712444"/>
              <a:gd name="connsiteX7" fmla="*/ 62 w 4496214"/>
              <a:gd name="connsiteY7" fmla="*/ 2727368 h 4712444"/>
              <a:gd name="connsiteX8" fmla="*/ 513680 w 4496214"/>
              <a:gd name="connsiteY8" fmla="*/ 17175 h 4712444"/>
              <a:gd name="connsiteX0" fmla="*/ 4496214 w 4496214"/>
              <a:gd name="connsiteY0" fmla="*/ 0 h 4712444"/>
              <a:gd name="connsiteX1" fmla="*/ 4496214 w 4496214"/>
              <a:gd name="connsiteY1" fmla="*/ 2870874 h 4712444"/>
              <a:gd name="connsiteX2" fmla="*/ 4327504 w 4496214"/>
              <a:gd name="connsiteY2" fmla="*/ 2986301 h 4712444"/>
              <a:gd name="connsiteX3" fmla="*/ 4128523 w 4496214"/>
              <a:gd name="connsiteY3" fmla="*/ 3121316 h 4712444"/>
              <a:gd name="connsiteX4" fmla="*/ 1946719 w 4496214"/>
              <a:gd name="connsiteY4" fmla="*/ 4514203 h 4712444"/>
              <a:gd name="connsiteX5" fmla="*/ 393090 w 4496214"/>
              <a:gd name="connsiteY5" fmla="*/ 4234003 h 4712444"/>
              <a:gd name="connsiteX6" fmla="*/ 62 w 4496214"/>
              <a:gd name="connsiteY6" fmla="*/ 2727368 h 4712444"/>
              <a:gd name="connsiteX7" fmla="*/ 513680 w 4496214"/>
              <a:gd name="connsiteY7" fmla="*/ 17175 h 4712444"/>
              <a:gd name="connsiteX8" fmla="*/ 610729 w 4496214"/>
              <a:gd name="connsiteY8" fmla="*/ 94249 h 4712444"/>
              <a:gd name="connsiteX0" fmla="*/ 4496214 w 4496214"/>
              <a:gd name="connsiteY0" fmla="*/ 2853983 h 4695553"/>
              <a:gd name="connsiteX1" fmla="*/ 4327504 w 4496214"/>
              <a:gd name="connsiteY1" fmla="*/ 2969410 h 4695553"/>
              <a:gd name="connsiteX2" fmla="*/ 4128523 w 4496214"/>
              <a:gd name="connsiteY2" fmla="*/ 3104425 h 4695553"/>
              <a:gd name="connsiteX3" fmla="*/ 1946719 w 4496214"/>
              <a:gd name="connsiteY3" fmla="*/ 4497312 h 4695553"/>
              <a:gd name="connsiteX4" fmla="*/ 393090 w 4496214"/>
              <a:gd name="connsiteY4" fmla="*/ 4217112 h 4695553"/>
              <a:gd name="connsiteX5" fmla="*/ 62 w 4496214"/>
              <a:gd name="connsiteY5" fmla="*/ 2710477 h 4695553"/>
              <a:gd name="connsiteX6" fmla="*/ 513680 w 4496214"/>
              <a:gd name="connsiteY6" fmla="*/ 284 h 4695553"/>
              <a:gd name="connsiteX7" fmla="*/ 610729 w 4496214"/>
              <a:gd name="connsiteY7" fmla="*/ 77358 h 4695553"/>
              <a:gd name="connsiteX0" fmla="*/ 4496214 w 4496214"/>
              <a:gd name="connsiteY0" fmla="*/ 2853699 h 4695269"/>
              <a:gd name="connsiteX1" fmla="*/ 4327504 w 4496214"/>
              <a:gd name="connsiteY1" fmla="*/ 2969126 h 4695269"/>
              <a:gd name="connsiteX2" fmla="*/ 4128523 w 4496214"/>
              <a:gd name="connsiteY2" fmla="*/ 3104141 h 4695269"/>
              <a:gd name="connsiteX3" fmla="*/ 1946719 w 4496214"/>
              <a:gd name="connsiteY3" fmla="*/ 4497028 h 4695269"/>
              <a:gd name="connsiteX4" fmla="*/ 393090 w 4496214"/>
              <a:gd name="connsiteY4" fmla="*/ 4216828 h 4695269"/>
              <a:gd name="connsiteX5" fmla="*/ 62 w 4496214"/>
              <a:gd name="connsiteY5" fmla="*/ 2710193 h 4695269"/>
              <a:gd name="connsiteX6" fmla="*/ 513680 w 4496214"/>
              <a:gd name="connsiteY6" fmla="*/ 0 h 469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6214" h="4695269">
                <a:moveTo>
                  <a:pt x="4496214" y="2853699"/>
                </a:moveTo>
                <a:lnTo>
                  <a:pt x="4327504" y="2969126"/>
                </a:lnTo>
                <a:lnTo>
                  <a:pt x="4128523" y="3104141"/>
                </a:lnTo>
                <a:cubicBezTo>
                  <a:pt x="3416510" y="3596007"/>
                  <a:pt x="2702940" y="4086860"/>
                  <a:pt x="1946719" y="4497028"/>
                </a:cubicBezTo>
                <a:cubicBezTo>
                  <a:pt x="1506382" y="4736123"/>
                  <a:pt x="872113" y="4874226"/>
                  <a:pt x="393090" y="4216828"/>
                </a:cubicBezTo>
                <a:cubicBezTo>
                  <a:pt x="73281" y="3777627"/>
                  <a:pt x="-2478" y="3192354"/>
                  <a:pt x="62" y="2710193"/>
                </a:cubicBezTo>
                <a:cubicBezTo>
                  <a:pt x="5227" y="1733619"/>
                  <a:pt x="200135" y="801687"/>
                  <a:pt x="513680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5" name="Symbol zastępczy zawartości 4" descr="Obraz zawierający podłoże, wewnątrz, chłopiec&#10;&#10;Opis wygenerowany automatycznie">
            <a:extLst>
              <a:ext uri="{FF2B5EF4-FFF2-40B4-BE49-F238E27FC236}">
                <a16:creationId xmlns:a16="http://schemas.microsoft.com/office/drawing/2014/main" id="{4B7DD33D-8998-3D07-F817-91F347455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10960" b="-2"/>
          <a:stretch/>
        </p:blipFill>
        <p:spPr>
          <a:xfrm>
            <a:off x="9898859" y="314073"/>
            <a:ext cx="2302952" cy="5820494"/>
          </a:xfrm>
          <a:custGeom>
            <a:avLst/>
            <a:gdLst/>
            <a:ahLst/>
            <a:cxnLst/>
            <a:rect l="l" t="t" r="r" b="b"/>
            <a:pathLst>
              <a:path w="2302952" h="5820494">
                <a:moveTo>
                  <a:pt x="2302952" y="0"/>
                </a:moveTo>
                <a:lnTo>
                  <a:pt x="2302951" y="5489408"/>
                </a:lnTo>
                <a:lnTo>
                  <a:pt x="2214998" y="5568668"/>
                </a:lnTo>
                <a:cubicBezTo>
                  <a:pt x="1859218" y="5862586"/>
                  <a:pt x="1445746" y="5956656"/>
                  <a:pt x="980229" y="5533905"/>
                </a:cubicBezTo>
                <a:cubicBezTo>
                  <a:pt x="245766" y="4867048"/>
                  <a:pt x="-119012" y="3425160"/>
                  <a:pt x="34664" y="2458684"/>
                </a:cubicBezTo>
                <a:cubicBezTo>
                  <a:pt x="135459" y="1823441"/>
                  <a:pt x="507389" y="1284554"/>
                  <a:pt x="962915" y="888011"/>
                </a:cubicBezTo>
                <a:cubicBezTo>
                  <a:pt x="1150308" y="724995"/>
                  <a:pt x="1591681" y="387625"/>
                  <a:pt x="2089185" y="110594"/>
                </a:cubicBezTo>
                <a:close/>
              </a:path>
            </a:pathLst>
          </a:cu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B14F4D4-DBAC-483F-BF11-648921C4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14846" flipH="1" flipV="1">
            <a:off x="9746010" y="23931"/>
            <a:ext cx="3825181" cy="624345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AE14FAB-FFDC-BED3-E77C-1BDF60949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071" y="2269050"/>
            <a:ext cx="6006217" cy="152571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„</a:t>
            </a:r>
            <a:r>
              <a:rPr lang="en-US" sz="3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WYGINAJ ŚMIAŁO CIAŁO” –</a:t>
            </a:r>
            <a:r>
              <a:rPr lang="pl-PL" sz="3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ŚCIEŻKA SENSORYCZNA </a:t>
            </a:r>
          </a:p>
        </p:txBody>
      </p:sp>
    </p:spTree>
    <p:extLst>
      <p:ext uri="{BB962C8B-B14F-4D97-AF65-F5344CB8AC3E}">
        <p14:creationId xmlns:p14="http://schemas.microsoft.com/office/powerpoint/2010/main" val="1564260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5" name="Freeform: Shape 93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16" name="Freeform: Shape 95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17" name="Rectangle 97">
            <a:extLst>
              <a:ext uri="{FF2B5EF4-FFF2-40B4-BE49-F238E27FC236}">
                <a16:creationId xmlns:a16="http://schemas.microsoft.com/office/drawing/2014/main" id="{8BBF5424-DC57-4A5D-A4B3-4580C2E83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Symbol zastępczy zawartości 24" descr="Obraz zawierający sport, zawody lekkoatletyczne, podłoże, osoba&#10;&#10;Opis wygenerowany automatycznie">
            <a:extLst>
              <a:ext uri="{FF2B5EF4-FFF2-40B4-BE49-F238E27FC236}">
                <a16:creationId xmlns:a16="http://schemas.microsoft.com/office/drawing/2014/main" id="{3C722A20-A44B-88C4-862E-EE17CED68C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2" b="181"/>
          <a:stretch/>
        </p:blipFill>
        <p:spPr>
          <a:xfrm>
            <a:off x="-2410" y="1"/>
            <a:ext cx="2915897" cy="3150803"/>
          </a:xfrm>
          <a:custGeom>
            <a:avLst/>
            <a:gdLst/>
            <a:ahLst/>
            <a:cxnLst/>
            <a:rect l="l" t="t" r="r" b="b"/>
            <a:pathLst>
              <a:path w="2915897" h="3150803">
                <a:moveTo>
                  <a:pt x="0" y="0"/>
                </a:moveTo>
                <a:lnTo>
                  <a:pt x="2037171" y="0"/>
                </a:lnTo>
                <a:lnTo>
                  <a:pt x="2234023" y="188447"/>
                </a:lnTo>
                <a:cubicBezTo>
                  <a:pt x="2304388" y="255540"/>
                  <a:pt x="2374048" y="321538"/>
                  <a:pt x="2442937" y="385917"/>
                </a:cubicBezTo>
                <a:cubicBezTo>
                  <a:pt x="2635661" y="565992"/>
                  <a:pt x="2760928" y="746433"/>
                  <a:pt x="2833858" y="927137"/>
                </a:cubicBezTo>
                <a:cubicBezTo>
                  <a:pt x="2943221" y="1198077"/>
                  <a:pt x="2934665" y="1469402"/>
                  <a:pt x="2858599" y="1740110"/>
                </a:cubicBezTo>
                <a:cubicBezTo>
                  <a:pt x="2782532" y="2010817"/>
                  <a:pt x="2638953" y="2280908"/>
                  <a:pt x="2478276" y="2549381"/>
                </a:cubicBezTo>
                <a:cubicBezTo>
                  <a:pt x="2104926" y="3173402"/>
                  <a:pt x="1445175" y="3189854"/>
                  <a:pt x="692855" y="3125784"/>
                </a:cubicBezTo>
                <a:cubicBezTo>
                  <a:pt x="472468" y="3106996"/>
                  <a:pt x="261198" y="3087734"/>
                  <a:pt x="71916" y="3033613"/>
                </a:cubicBezTo>
                <a:lnTo>
                  <a:pt x="0" y="3010677"/>
                </a:lnTo>
                <a:close/>
              </a:path>
            </a:pathLst>
          </a:custGeom>
        </p:spPr>
      </p:pic>
      <p:pic>
        <p:nvPicPr>
          <p:cNvPr id="5" name="Symbol zastępczy zawartości 4" descr="Obraz zawierający osoba, podłoże, wewnątrz, ściana&#10;&#10;Opis wygenerowany automatycznie">
            <a:extLst>
              <a:ext uri="{FF2B5EF4-FFF2-40B4-BE49-F238E27FC236}">
                <a16:creationId xmlns:a16="http://schemas.microsoft.com/office/drawing/2014/main" id="{2A83D658-7FFB-28F2-B627-CAD2CAF9F9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5" r="-2" b="14453"/>
          <a:stretch/>
        </p:blipFill>
        <p:spPr>
          <a:xfrm>
            <a:off x="3824588" y="10"/>
            <a:ext cx="5820494" cy="2008690"/>
          </a:xfrm>
          <a:custGeom>
            <a:avLst/>
            <a:gdLst/>
            <a:ahLst/>
            <a:cxnLst/>
            <a:rect l="l" t="t" r="r" b="b"/>
            <a:pathLst>
              <a:path w="5820494" h="2008700">
                <a:moveTo>
                  <a:pt x="331087" y="0"/>
                </a:moveTo>
                <a:lnTo>
                  <a:pt x="5820494" y="0"/>
                </a:lnTo>
                <a:lnTo>
                  <a:pt x="5709900" y="186453"/>
                </a:lnTo>
                <a:cubicBezTo>
                  <a:pt x="5432869" y="620391"/>
                  <a:pt x="5095500" y="1005368"/>
                  <a:pt x="4932484" y="1168818"/>
                </a:cubicBezTo>
                <a:cubicBezTo>
                  <a:pt x="4535940" y="1566140"/>
                  <a:pt x="3997053" y="1890549"/>
                  <a:pt x="3361811" y="1978465"/>
                </a:cubicBezTo>
                <a:cubicBezTo>
                  <a:pt x="2395334" y="2112506"/>
                  <a:pt x="953447" y="1794336"/>
                  <a:pt x="286590" y="1153716"/>
                </a:cubicBezTo>
                <a:cubicBezTo>
                  <a:pt x="-136161" y="747678"/>
                  <a:pt x="-42091" y="387037"/>
                  <a:pt x="251826" y="76716"/>
                </a:cubicBezTo>
                <a:close/>
              </a:path>
            </a:pathLst>
          </a:custGeom>
        </p:spPr>
      </p:pic>
      <p:pic>
        <p:nvPicPr>
          <p:cNvPr id="11" name="Obraz 10" descr="Obraz zawierający podłoże, zawody lekkoatletyczne, sport, osoba&#10;&#10;Opis wygenerowany automatycznie">
            <a:extLst>
              <a:ext uri="{FF2B5EF4-FFF2-40B4-BE49-F238E27FC236}">
                <a16:creationId xmlns:a16="http://schemas.microsoft.com/office/drawing/2014/main" id="{AA54711E-CCBB-7A2F-F1E7-3C37939FC2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2" r="6186"/>
          <a:stretch/>
        </p:blipFill>
        <p:spPr>
          <a:xfrm>
            <a:off x="3" y="3150803"/>
            <a:ext cx="4548543" cy="3723859"/>
          </a:xfrm>
          <a:custGeom>
            <a:avLst/>
            <a:gdLst/>
            <a:ahLst/>
            <a:cxnLst/>
            <a:rect l="l" t="t" r="r" b="b"/>
            <a:pathLst>
              <a:path w="4548543" h="3723859">
                <a:moveTo>
                  <a:pt x="3246912" y="458"/>
                </a:moveTo>
                <a:cubicBezTo>
                  <a:pt x="3556014" y="-7452"/>
                  <a:pt x="3878293" y="85861"/>
                  <a:pt x="4150879" y="378073"/>
                </a:cubicBezTo>
                <a:cubicBezTo>
                  <a:pt x="4474410" y="725138"/>
                  <a:pt x="4551051" y="1187631"/>
                  <a:pt x="4548482" y="1568643"/>
                </a:cubicBezTo>
                <a:cubicBezTo>
                  <a:pt x="4543256" y="2340350"/>
                  <a:pt x="4346080" y="3076780"/>
                  <a:pt x="4028886" y="3710287"/>
                </a:cubicBezTo>
                <a:lnTo>
                  <a:pt x="4021678" y="3723859"/>
                </a:lnTo>
                <a:lnTo>
                  <a:pt x="0" y="3723859"/>
                </a:lnTo>
                <a:lnTo>
                  <a:pt x="0" y="1455242"/>
                </a:lnTo>
                <a:lnTo>
                  <a:pt x="170674" y="1364030"/>
                </a:lnTo>
                <a:cubicBezTo>
                  <a:pt x="240826" y="1327045"/>
                  <a:pt x="308382" y="1291596"/>
                  <a:pt x="371971" y="1257338"/>
                </a:cubicBezTo>
                <a:cubicBezTo>
                  <a:pt x="1092270" y="868657"/>
                  <a:pt x="1814145" y="480776"/>
                  <a:pt x="2579168" y="156654"/>
                </a:cubicBezTo>
                <a:cubicBezTo>
                  <a:pt x="2774058" y="73994"/>
                  <a:pt x="3006499" y="6609"/>
                  <a:pt x="3246912" y="458"/>
                </a:cubicBezTo>
                <a:close/>
              </a:path>
            </a:pathLst>
          </a:custGeom>
        </p:spPr>
      </p:pic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D1FA1291-0FB5-45AA-A3DD-38358FBA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-2411" y="0"/>
            <a:ext cx="2981385" cy="3186211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C97CF3C7-A1F9-4A99-A926-6531B019C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3234590"/>
            <a:ext cx="4819650" cy="3623786"/>
          </a:xfrm>
          <a:custGeom>
            <a:avLst/>
            <a:gdLst>
              <a:gd name="connsiteX0" fmla="*/ 520805 w 4496214"/>
              <a:gd name="connsiteY0" fmla="*/ 0 h 4712444"/>
              <a:gd name="connsiteX1" fmla="*/ 4496214 w 4496214"/>
              <a:gd name="connsiteY1" fmla="*/ 0 h 4712444"/>
              <a:gd name="connsiteX2" fmla="*/ 4496214 w 4496214"/>
              <a:gd name="connsiteY2" fmla="*/ 2870874 h 4712444"/>
              <a:gd name="connsiteX3" fmla="*/ 4327504 w 4496214"/>
              <a:gd name="connsiteY3" fmla="*/ 2986301 h 4712444"/>
              <a:gd name="connsiteX4" fmla="*/ 4128523 w 4496214"/>
              <a:gd name="connsiteY4" fmla="*/ 3121316 h 4712444"/>
              <a:gd name="connsiteX5" fmla="*/ 1946719 w 4496214"/>
              <a:gd name="connsiteY5" fmla="*/ 4514203 h 4712444"/>
              <a:gd name="connsiteX6" fmla="*/ 393090 w 4496214"/>
              <a:gd name="connsiteY6" fmla="*/ 4234003 h 4712444"/>
              <a:gd name="connsiteX7" fmla="*/ 62 w 4496214"/>
              <a:gd name="connsiteY7" fmla="*/ 2727368 h 4712444"/>
              <a:gd name="connsiteX8" fmla="*/ 513680 w 4496214"/>
              <a:gd name="connsiteY8" fmla="*/ 17175 h 4712444"/>
              <a:gd name="connsiteX0" fmla="*/ 4496214 w 4496214"/>
              <a:gd name="connsiteY0" fmla="*/ 0 h 4712444"/>
              <a:gd name="connsiteX1" fmla="*/ 4496214 w 4496214"/>
              <a:gd name="connsiteY1" fmla="*/ 2870874 h 4712444"/>
              <a:gd name="connsiteX2" fmla="*/ 4327504 w 4496214"/>
              <a:gd name="connsiteY2" fmla="*/ 2986301 h 4712444"/>
              <a:gd name="connsiteX3" fmla="*/ 4128523 w 4496214"/>
              <a:gd name="connsiteY3" fmla="*/ 3121316 h 4712444"/>
              <a:gd name="connsiteX4" fmla="*/ 1946719 w 4496214"/>
              <a:gd name="connsiteY4" fmla="*/ 4514203 h 4712444"/>
              <a:gd name="connsiteX5" fmla="*/ 393090 w 4496214"/>
              <a:gd name="connsiteY5" fmla="*/ 4234003 h 4712444"/>
              <a:gd name="connsiteX6" fmla="*/ 62 w 4496214"/>
              <a:gd name="connsiteY6" fmla="*/ 2727368 h 4712444"/>
              <a:gd name="connsiteX7" fmla="*/ 513680 w 4496214"/>
              <a:gd name="connsiteY7" fmla="*/ 17175 h 4712444"/>
              <a:gd name="connsiteX8" fmla="*/ 610729 w 4496214"/>
              <a:gd name="connsiteY8" fmla="*/ 94249 h 4712444"/>
              <a:gd name="connsiteX0" fmla="*/ 4496214 w 4496214"/>
              <a:gd name="connsiteY0" fmla="*/ 2853983 h 4695553"/>
              <a:gd name="connsiteX1" fmla="*/ 4327504 w 4496214"/>
              <a:gd name="connsiteY1" fmla="*/ 2969410 h 4695553"/>
              <a:gd name="connsiteX2" fmla="*/ 4128523 w 4496214"/>
              <a:gd name="connsiteY2" fmla="*/ 3104425 h 4695553"/>
              <a:gd name="connsiteX3" fmla="*/ 1946719 w 4496214"/>
              <a:gd name="connsiteY3" fmla="*/ 4497312 h 4695553"/>
              <a:gd name="connsiteX4" fmla="*/ 393090 w 4496214"/>
              <a:gd name="connsiteY4" fmla="*/ 4217112 h 4695553"/>
              <a:gd name="connsiteX5" fmla="*/ 62 w 4496214"/>
              <a:gd name="connsiteY5" fmla="*/ 2710477 h 4695553"/>
              <a:gd name="connsiteX6" fmla="*/ 513680 w 4496214"/>
              <a:gd name="connsiteY6" fmla="*/ 284 h 4695553"/>
              <a:gd name="connsiteX7" fmla="*/ 610729 w 4496214"/>
              <a:gd name="connsiteY7" fmla="*/ 77358 h 4695553"/>
              <a:gd name="connsiteX0" fmla="*/ 4496214 w 4496214"/>
              <a:gd name="connsiteY0" fmla="*/ 2853699 h 4695269"/>
              <a:gd name="connsiteX1" fmla="*/ 4327504 w 4496214"/>
              <a:gd name="connsiteY1" fmla="*/ 2969126 h 4695269"/>
              <a:gd name="connsiteX2" fmla="*/ 4128523 w 4496214"/>
              <a:gd name="connsiteY2" fmla="*/ 3104141 h 4695269"/>
              <a:gd name="connsiteX3" fmla="*/ 1946719 w 4496214"/>
              <a:gd name="connsiteY3" fmla="*/ 4497028 h 4695269"/>
              <a:gd name="connsiteX4" fmla="*/ 393090 w 4496214"/>
              <a:gd name="connsiteY4" fmla="*/ 4216828 h 4695269"/>
              <a:gd name="connsiteX5" fmla="*/ 62 w 4496214"/>
              <a:gd name="connsiteY5" fmla="*/ 2710193 h 4695269"/>
              <a:gd name="connsiteX6" fmla="*/ 513680 w 4496214"/>
              <a:gd name="connsiteY6" fmla="*/ 0 h 469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6214" h="4695269">
                <a:moveTo>
                  <a:pt x="4496214" y="2853699"/>
                </a:moveTo>
                <a:lnTo>
                  <a:pt x="4327504" y="2969126"/>
                </a:lnTo>
                <a:lnTo>
                  <a:pt x="4128523" y="3104141"/>
                </a:lnTo>
                <a:cubicBezTo>
                  <a:pt x="3416510" y="3596007"/>
                  <a:pt x="2702940" y="4086860"/>
                  <a:pt x="1946719" y="4497028"/>
                </a:cubicBezTo>
                <a:cubicBezTo>
                  <a:pt x="1506382" y="4736123"/>
                  <a:pt x="872113" y="4874226"/>
                  <a:pt x="393090" y="4216828"/>
                </a:cubicBezTo>
                <a:cubicBezTo>
                  <a:pt x="73281" y="3777627"/>
                  <a:pt x="-2478" y="3192354"/>
                  <a:pt x="62" y="2710193"/>
                </a:cubicBezTo>
                <a:cubicBezTo>
                  <a:pt x="5227" y="1733619"/>
                  <a:pt x="200135" y="801687"/>
                  <a:pt x="513680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9" name="Obraz 8" descr="Obraz zawierający podłoże, zawody lekkoatletyczne, sport, osoba&#10;&#10;Opis wygenerowany automatycznie">
            <a:extLst>
              <a:ext uri="{FF2B5EF4-FFF2-40B4-BE49-F238E27FC236}">
                <a16:creationId xmlns:a16="http://schemas.microsoft.com/office/drawing/2014/main" id="{7A4EE06E-2A6E-5792-7D8B-1907D18A8C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8" r="26506" b="-2"/>
          <a:stretch/>
        </p:blipFill>
        <p:spPr>
          <a:xfrm>
            <a:off x="9898859" y="314073"/>
            <a:ext cx="2302952" cy="5820494"/>
          </a:xfrm>
          <a:custGeom>
            <a:avLst/>
            <a:gdLst/>
            <a:ahLst/>
            <a:cxnLst/>
            <a:rect l="l" t="t" r="r" b="b"/>
            <a:pathLst>
              <a:path w="2302952" h="5820494">
                <a:moveTo>
                  <a:pt x="2302952" y="0"/>
                </a:moveTo>
                <a:lnTo>
                  <a:pt x="2302951" y="5489408"/>
                </a:lnTo>
                <a:lnTo>
                  <a:pt x="2214998" y="5568668"/>
                </a:lnTo>
                <a:cubicBezTo>
                  <a:pt x="1859218" y="5862586"/>
                  <a:pt x="1445746" y="5956656"/>
                  <a:pt x="980229" y="5533905"/>
                </a:cubicBezTo>
                <a:cubicBezTo>
                  <a:pt x="245766" y="4867048"/>
                  <a:pt x="-119012" y="3425160"/>
                  <a:pt x="34664" y="2458684"/>
                </a:cubicBezTo>
                <a:cubicBezTo>
                  <a:pt x="135459" y="1823441"/>
                  <a:pt x="507389" y="1284554"/>
                  <a:pt x="962915" y="888011"/>
                </a:cubicBezTo>
                <a:cubicBezTo>
                  <a:pt x="1150308" y="724995"/>
                  <a:pt x="1591681" y="387625"/>
                  <a:pt x="2089185" y="110594"/>
                </a:cubicBezTo>
                <a:close/>
              </a:path>
            </a:pathLst>
          </a:custGeom>
        </p:spPr>
      </p:pic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CB14F4D4-DBAC-483F-BF11-648921C4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14846" flipH="1" flipV="1">
            <a:off x="9746010" y="23931"/>
            <a:ext cx="3825181" cy="624345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4D018C4-681D-0F7C-FEA0-632F9B582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3550" y="2269051"/>
            <a:ext cx="3600450" cy="192575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NARODOWY DZIEŃ SPORTU</a:t>
            </a:r>
          </a:p>
        </p:txBody>
      </p:sp>
    </p:spTree>
    <p:extLst>
      <p:ext uri="{BB962C8B-B14F-4D97-AF65-F5344CB8AC3E}">
        <p14:creationId xmlns:p14="http://schemas.microsoft.com/office/powerpoint/2010/main" val="1701612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BBF5424-DC57-4A5D-A4B3-4580C2E83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az 8" descr="Obraz zawierający osoba, wewnątrz, posiłek&#10;&#10;Opis wygenerowany automatycznie">
            <a:extLst>
              <a:ext uri="{FF2B5EF4-FFF2-40B4-BE49-F238E27FC236}">
                <a16:creationId xmlns:a16="http://schemas.microsoft.com/office/drawing/2014/main" id="{79A1D42C-770B-BBFE-0EC2-D278DD2D23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0" r="30096" b="3"/>
          <a:stretch/>
        </p:blipFill>
        <p:spPr>
          <a:xfrm>
            <a:off x="-2410" y="1"/>
            <a:ext cx="2915897" cy="3150803"/>
          </a:xfrm>
          <a:custGeom>
            <a:avLst/>
            <a:gdLst/>
            <a:ahLst/>
            <a:cxnLst/>
            <a:rect l="l" t="t" r="r" b="b"/>
            <a:pathLst>
              <a:path w="2915897" h="3150803">
                <a:moveTo>
                  <a:pt x="0" y="0"/>
                </a:moveTo>
                <a:lnTo>
                  <a:pt x="2037171" y="0"/>
                </a:lnTo>
                <a:lnTo>
                  <a:pt x="2234023" y="188447"/>
                </a:lnTo>
                <a:cubicBezTo>
                  <a:pt x="2304388" y="255540"/>
                  <a:pt x="2374048" y="321538"/>
                  <a:pt x="2442937" y="385917"/>
                </a:cubicBezTo>
                <a:cubicBezTo>
                  <a:pt x="2635661" y="565992"/>
                  <a:pt x="2760928" y="746433"/>
                  <a:pt x="2833858" y="927137"/>
                </a:cubicBezTo>
                <a:cubicBezTo>
                  <a:pt x="2943221" y="1198077"/>
                  <a:pt x="2934665" y="1469402"/>
                  <a:pt x="2858599" y="1740110"/>
                </a:cubicBezTo>
                <a:cubicBezTo>
                  <a:pt x="2782532" y="2010817"/>
                  <a:pt x="2638953" y="2280908"/>
                  <a:pt x="2478276" y="2549381"/>
                </a:cubicBezTo>
                <a:cubicBezTo>
                  <a:pt x="2104926" y="3173402"/>
                  <a:pt x="1445175" y="3189854"/>
                  <a:pt x="692855" y="3125784"/>
                </a:cubicBezTo>
                <a:cubicBezTo>
                  <a:pt x="472468" y="3106996"/>
                  <a:pt x="261198" y="3087734"/>
                  <a:pt x="71916" y="3033613"/>
                </a:cubicBezTo>
                <a:lnTo>
                  <a:pt x="0" y="3010677"/>
                </a:lnTo>
                <a:close/>
              </a:path>
            </a:pathLst>
          </a:custGeom>
        </p:spPr>
      </p:pic>
      <p:pic>
        <p:nvPicPr>
          <p:cNvPr id="11" name="Obraz 10" descr="Obraz zawierający osoba, wewnątrz&#10;&#10;Opis wygenerowany automatycznie">
            <a:extLst>
              <a:ext uri="{FF2B5EF4-FFF2-40B4-BE49-F238E27FC236}">
                <a16:creationId xmlns:a16="http://schemas.microsoft.com/office/drawing/2014/main" id="{12346793-F33C-CED0-0B37-C3FE82AAF3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 r="-2" b="31785"/>
          <a:stretch/>
        </p:blipFill>
        <p:spPr>
          <a:xfrm>
            <a:off x="3824588" y="10"/>
            <a:ext cx="5820494" cy="2008690"/>
          </a:xfrm>
          <a:custGeom>
            <a:avLst/>
            <a:gdLst/>
            <a:ahLst/>
            <a:cxnLst/>
            <a:rect l="l" t="t" r="r" b="b"/>
            <a:pathLst>
              <a:path w="5820494" h="2008700">
                <a:moveTo>
                  <a:pt x="331087" y="0"/>
                </a:moveTo>
                <a:lnTo>
                  <a:pt x="5820494" y="0"/>
                </a:lnTo>
                <a:lnTo>
                  <a:pt x="5709900" y="186453"/>
                </a:lnTo>
                <a:cubicBezTo>
                  <a:pt x="5432869" y="620391"/>
                  <a:pt x="5095500" y="1005368"/>
                  <a:pt x="4932484" y="1168818"/>
                </a:cubicBezTo>
                <a:cubicBezTo>
                  <a:pt x="4535940" y="1566140"/>
                  <a:pt x="3997053" y="1890549"/>
                  <a:pt x="3361811" y="1978465"/>
                </a:cubicBezTo>
                <a:cubicBezTo>
                  <a:pt x="2395334" y="2112506"/>
                  <a:pt x="953447" y="1794336"/>
                  <a:pt x="286590" y="1153716"/>
                </a:cubicBezTo>
                <a:cubicBezTo>
                  <a:pt x="-136161" y="747678"/>
                  <a:pt x="-42091" y="387037"/>
                  <a:pt x="251826" y="76716"/>
                </a:cubicBezTo>
                <a:close/>
              </a:path>
            </a:pathLst>
          </a:custGeom>
        </p:spPr>
      </p:pic>
      <p:pic>
        <p:nvPicPr>
          <p:cNvPr id="7" name="Obraz 6" descr="Obraz zawierający osoba, wewnątrz, grupa, stół&#10;&#10;Opis wygenerowany automatycznie">
            <a:extLst>
              <a:ext uri="{FF2B5EF4-FFF2-40B4-BE49-F238E27FC236}">
                <a16:creationId xmlns:a16="http://schemas.microsoft.com/office/drawing/2014/main" id="{7384EC20-3411-A94F-8E66-E94C8E99B8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0" r="4471" b="-3"/>
          <a:stretch/>
        </p:blipFill>
        <p:spPr>
          <a:xfrm>
            <a:off x="3" y="3150803"/>
            <a:ext cx="4548543" cy="3723859"/>
          </a:xfrm>
          <a:custGeom>
            <a:avLst/>
            <a:gdLst/>
            <a:ahLst/>
            <a:cxnLst/>
            <a:rect l="l" t="t" r="r" b="b"/>
            <a:pathLst>
              <a:path w="4548543" h="3723859">
                <a:moveTo>
                  <a:pt x="3246912" y="458"/>
                </a:moveTo>
                <a:cubicBezTo>
                  <a:pt x="3556014" y="-7452"/>
                  <a:pt x="3878293" y="85861"/>
                  <a:pt x="4150879" y="378073"/>
                </a:cubicBezTo>
                <a:cubicBezTo>
                  <a:pt x="4474410" y="725138"/>
                  <a:pt x="4551051" y="1187631"/>
                  <a:pt x="4548482" y="1568643"/>
                </a:cubicBezTo>
                <a:cubicBezTo>
                  <a:pt x="4543256" y="2340350"/>
                  <a:pt x="4346080" y="3076780"/>
                  <a:pt x="4028886" y="3710287"/>
                </a:cubicBezTo>
                <a:lnTo>
                  <a:pt x="4021678" y="3723859"/>
                </a:lnTo>
                <a:lnTo>
                  <a:pt x="0" y="3723859"/>
                </a:lnTo>
                <a:lnTo>
                  <a:pt x="0" y="1455242"/>
                </a:lnTo>
                <a:lnTo>
                  <a:pt x="170674" y="1364030"/>
                </a:lnTo>
                <a:cubicBezTo>
                  <a:pt x="240826" y="1327045"/>
                  <a:pt x="308382" y="1291596"/>
                  <a:pt x="371971" y="1257338"/>
                </a:cubicBezTo>
                <a:cubicBezTo>
                  <a:pt x="1092270" y="868657"/>
                  <a:pt x="1814145" y="480776"/>
                  <a:pt x="2579168" y="156654"/>
                </a:cubicBezTo>
                <a:cubicBezTo>
                  <a:pt x="2774058" y="73994"/>
                  <a:pt x="3006499" y="6609"/>
                  <a:pt x="3246912" y="458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1FA1291-0FB5-45AA-A3DD-38358FBA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-2411" y="0"/>
            <a:ext cx="2981385" cy="3186211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97CF3C7-A1F9-4A99-A926-6531B019C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3234590"/>
            <a:ext cx="4819650" cy="3623786"/>
          </a:xfrm>
          <a:custGeom>
            <a:avLst/>
            <a:gdLst>
              <a:gd name="connsiteX0" fmla="*/ 520805 w 4496214"/>
              <a:gd name="connsiteY0" fmla="*/ 0 h 4712444"/>
              <a:gd name="connsiteX1" fmla="*/ 4496214 w 4496214"/>
              <a:gd name="connsiteY1" fmla="*/ 0 h 4712444"/>
              <a:gd name="connsiteX2" fmla="*/ 4496214 w 4496214"/>
              <a:gd name="connsiteY2" fmla="*/ 2870874 h 4712444"/>
              <a:gd name="connsiteX3" fmla="*/ 4327504 w 4496214"/>
              <a:gd name="connsiteY3" fmla="*/ 2986301 h 4712444"/>
              <a:gd name="connsiteX4" fmla="*/ 4128523 w 4496214"/>
              <a:gd name="connsiteY4" fmla="*/ 3121316 h 4712444"/>
              <a:gd name="connsiteX5" fmla="*/ 1946719 w 4496214"/>
              <a:gd name="connsiteY5" fmla="*/ 4514203 h 4712444"/>
              <a:gd name="connsiteX6" fmla="*/ 393090 w 4496214"/>
              <a:gd name="connsiteY6" fmla="*/ 4234003 h 4712444"/>
              <a:gd name="connsiteX7" fmla="*/ 62 w 4496214"/>
              <a:gd name="connsiteY7" fmla="*/ 2727368 h 4712444"/>
              <a:gd name="connsiteX8" fmla="*/ 513680 w 4496214"/>
              <a:gd name="connsiteY8" fmla="*/ 17175 h 4712444"/>
              <a:gd name="connsiteX0" fmla="*/ 4496214 w 4496214"/>
              <a:gd name="connsiteY0" fmla="*/ 0 h 4712444"/>
              <a:gd name="connsiteX1" fmla="*/ 4496214 w 4496214"/>
              <a:gd name="connsiteY1" fmla="*/ 2870874 h 4712444"/>
              <a:gd name="connsiteX2" fmla="*/ 4327504 w 4496214"/>
              <a:gd name="connsiteY2" fmla="*/ 2986301 h 4712444"/>
              <a:gd name="connsiteX3" fmla="*/ 4128523 w 4496214"/>
              <a:gd name="connsiteY3" fmla="*/ 3121316 h 4712444"/>
              <a:gd name="connsiteX4" fmla="*/ 1946719 w 4496214"/>
              <a:gd name="connsiteY4" fmla="*/ 4514203 h 4712444"/>
              <a:gd name="connsiteX5" fmla="*/ 393090 w 4496214"/>
              <a:gd name="connsiteY5" fmla="*/ 4234003 h 4712444"/>
              <a:gd name="connsiteX6" fmla="*/ 62 w 4496214"/>
              <a:gd name="connsiteY6" fmla="*/ 2727368 h 4712444"/>
              <a:gd name="connsiteX7" fmla="*/ 513680 w 4496214"/>
              <a:gd name="connsiteY7" fmla="*/ 17175 h 4712444"/>
              <a:gd name="connsiteX8" fmla="*/ 610729 w 4496214"/>
              <a:gd name="connsiteY8" fmla="*/ 94249 h 4712444"/>
              <a:gd name="connsiteX0" fmla="*/ 4496214 w 4496214"/>
              <a:gd name="connsiteY0" fmla="*/ 2853983 h 4695553"/>
              <a:gd name="connsiteX1" fmla="*/ 4327504 w 4496214"/>
              <a:gd name="connsiteY1" fmla="*/ 2969410 h 4695553"/>
              <a:gd name="connsiteX2" fmla="*/ 4128523 w 4496214"/>
              <a:gd name="connsiteY2" fmla="*/ 3104425 h 4695553"/>
              <a:gd name="connsiteX3" fmla="*/ 1946719 w 4496214"/>
              <a:gd name="connsiteY3" fmla="*/ 4497312 h 4695553"/>
              <a:gd name="connsiteX4" fmla="*/ 393090 w 4496214"/>
              <a:gd name="connsiteY4" fmla="*/ 4217112 h 4695553"/>
              <a:gd name="connsiteX5" fmla="*/ 62 w 4496214"/>
              <a:gd name="connsiteY5" fmla="*/ 2710477 h 4695553"/>
              <a:gd name="connsiteX6" fmla="*/ 513680 w 4496214"/>
              <a:gd name="connsiteY6" fmla="*/ 284 h 4695553"/>
              <a:gd name="connsiteX7" fmla="*/ 610729 w 4496214"/>
              <a:gd name="connsiteY7" fmla="*/ 77358 h 4695553"/>
              <a:gd name="connsiteX0" fmla="*/ 4496214 w 4496214"/>
              <a:gd name="connsiteY0" fmla="*/ 2853699 h 4695269"/>
              <a:gd name="connsiteX1" fmla="*/ 4327504 w 4496214"/>
              <a:gd name="connsiteY1" fmla="*/ 2969126 h 4695269"/>
              <a:gd name="connsiteX2" fmla="*/ 4128523 w 4496214"/>
              <a:gd name="connsiteY2" fmla="*/ 3104141 h 4695269"/>
              <a:gd name="connsiteX3" fmla="*/ 1946719 w 4496214"/>
              <a:gd name="connsiteY3" fmla="*/ 4497028 h 4695269"/>
              <a:gd name="connsiteX4" fmla="*/ 393090 w 4496214"/>
              <a:gd name="connsiteY4" fmla="*/ 4216828 h 4695269"/>
              <a:gd name="connsiteX5" fmla="*/ 62 w 4496214"/>
              <a:gd name="connsiteY5" fmla="*/ 2710193 h 4695269"/>
              <a:gd name="connsiteX6" fmla="*/ 513680 w 4496214"/>
              <a:gd name="connsiteY6" fmla="*/ 0 h 469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6214" h="4695269">
                <a:moveTo>
                  <a:pt x="4496214" y="2853699"/>
                </a:moveTo>
                <a:lnTo>
                  <a:pt x="4327504" y="2969126"/>
                </a:lnTo>
                <a:lnTo>
                  <a:pt x="4128523" y="3104141"/>
                </a:lnTo>
                <a:cubicBezTo>
                  <a:pt x="3416510" y="3596007"/>
                  <a:pt x="2702940" y="4086860"/>
                  <a:pt x="1946719" y="4497028"/>
                </a:cubicBezTo>
                <a:cubicBezTo>
                  <a:pt x="1506382" y="4736123"/>
                  <a:pt x="872113" y="4874226"/>
                  <a:pt x="393090" y="4216828"/>
                </a:cubicBezTo>
                <a:cubicBezTo>
                  <a:pt x="73281" y="3777627"/>
                  <a:pt x="-2478" y="3192354"/>
                  <a:pt x="62" y="2710193"/>
                </a:cubicBezTo>
                <a:cubicBezTo>
                  <a:pt x="5227" y="1733619"/>
                  <a:pt x="200135" y="801687"/>
                  <a:pt x="513680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5" name="Symbol zastępczy zawartości 4" descr="Obraz zawierający osoba, wewnątrz, grupa, osoby&#10;&#10;Opis wygenerowany automatycznie">
            <a:extLst>
              <a:ext uri="{FF2B5EF4-FFF2-40B4-BE49-F238E27FC236}">
                <a16:creationId xmlns:a16="http://schemas.microsoft.com/office/drawing/2014/main" id="{5EED6709-80E8-FAED-4C91-E6C3C1E60B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0" r="45444" b="1"/>
          <a:stretch/>
        </p:blipFill>
        <p:spPr>
          <a:xfrm>
            <a:off x="9898859" y="314073"/>
            <a:ext cx="2302952" cy="5820494"/>
          </a:xfrm>
          <a:custGeom>
            <a:avLst/>
            <a:gdLst/>
            <a:ahLst/>
            <a:cxnLst/>
            <a:rect l="l" t="t" r="r" b="b"/>
            <a:pathLst>
              <a:path w="2302952" h="5820494">
                <a:moveTo>
                  <a:pt x="2302952" y="0"/>
                </a:moveTo>
                <a:lnTo>
                  <a:pt x="2302951" y="5489408"/>
                </a:lnTo>
                <a:lnTo>
                  <a:pt x="2214998" y="5568668"/>
                </a:lnTo>
                <a:cubicBezTo>
                  <a:pt x="1859218" y="5862586"/>
                  <a:pt x="1445746" y="5956656"/>
                  <a:pt x="980229" y="5533905"/>
                </a:cubicBezTo>
                <a:cubicBezTo>
                  <a:pt x="245766" y="4867048"/>
                  <a:pt x="-119012" y="3425160"/>
                  <a:pt x="34664" y="2458684"/>
                </a:cubicBezTo>
                <a:cubicBezTo>
                  <a:pt x="135459" y="1823441"/>
                  <a:pt x="507389" y="1284554"/>
                  <a:pt x="962915" y="888011"/>
                </a:cubicBezTo>
                <a:cubicBezTo>
                  <a:pt x="1150308" y="724995"/>
                  <a:pt x="1591681" y="387625"/>
                  <a:pt x="2089185" y="110594"/>
                </a:cubicBezTo>
                <a:close/>
              </a:path>
            </a:pathLst>
          </a:cu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B14F4D4-DBAC-483F-BF11-648921C4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14846" flipH="1" flipV="1">
            <a:off x="9746010" y="23931"/>
            <a:ext cx="3825181" cy="624345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07476EC-5D52-982D-5A6D-36E1D941C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4200" y="2473017"/>
            <a:ext cx="3810000" cy="2286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KĄCIK WARZYWNO – OWOCOWY</a:t>
            </a:r>
            <a:r>
              <a:rPr lang="pl-PL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DLA SPOŁECZNOŚCI SZKOLNEJ</a:t>
            </a:r>
            <a:endParaRPr lang="en-US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065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8BBF5424-DC57-4A5D-A4B3-4580C2E83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Symbol zastępczy zawartości 4" descr="Obraz zawierający tekst, podłoże, stół, wewnątrz&#10;&#10;Opis wygenerowany automatycznie">
            <a:extLst>
              <a:ext uri="{FF2B5EF4-FFF2-40B4-BE49-F238E27FC236}">
                <a16:creationId xmlns:a16="http://schemas.microsoft.com/office/drawing/2014/main" id="{893D3DFB-2ABC-B9F6-6390-E3CBD362C5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45" b="3"/>
          <a:stretch/>
        </p:blipFill>
        <p:spPr>
          <a:xfrm>
            <a:off x="-2410" y="1"/>
            <a:ext cx="2915897" cy="3150803"/>
          </a:xfrm>
          <a:custGeom>
            <a:avLst/>
            <a:gdLst/>
            <a:ahLst/>
            <a:cxnLst/>
            <a:rect l="l" t="t" r="r" b="b"/>
            <a:pathLst>
              <a:path w="2915897" h="3150803">
                <a:moveTo>
                  <a:pt x="0" y="0"/>
                </a:moveTo>
                <a:lnTo>
                  <a:pt x="2037171" y="0"/>
                </a:lnTo>
                <a:lnTo>
                  <a:pt x="2234023" y="188447"/>
                </a:lnTo>
                <a:cubicBezTo>
                  <a:pt x="2304388" y="255540"/>
                  <a:pt x="2374048" y="321538"/>
                  <a:pt x="2442937" y="385917"/>
                </a:cubicBezTo>
                <a:cubicBezTo>
                  <a:pt x="2635661" y="565992"/>
                  <a:pt x="2760928" y="746433"/>
                  <a:pt x="2833858" y="927137"/>
                </a:cubicBezTo>
                <a:cubicBezTo>
                  <a:pt x="2943221" y="1198077"/>
                  <a:pt x="2934665" y="1469402"/>
                  <a:pt x="2858599" y="1740110"/>
                </a:cubicBezTo>
                <a:cubicBezTo>
                  <a:pt x="2782532" y="2010817"/>
                  <a:pt x="2638953" y="2280908"/>
                  <a:pt x="2478276" y="2549381"/>
                </a:cubicBezTo>
                <a:cubicBezTo>
                  <a:pt x="2104926" y="3173402"/>
                  <a:pt x="1445175" y="3189854"/>
                  <a:pt x="692855" y="3125784"/>
                </a:cubicBezTo>
                <a:cubicBezTo>
                  <a:pt x="472468" y="3106996"/>
                  <a:pt x="261198" y="3087734"/>
                  <a:pt x="71916" y="3033613"/>
                </a:cubicBezTo>
                <a:lnTo>
                  <a:pt x="0" y="3010677"/>
                </a:lnTo>
                <a:close/>
              </a:path>
            </a:pathLst>
          </a:custGeom>
        </p:spPr>
      </p:pic>
      <p:pic>
        <p:nvPicPr>
          <p:cNvPr id="9" name="Obraz 8" descr="Obraz zawierający osoba, stół, wewnątrz, chłopiec&#10;&#10;Opis wygenerowany automatycznie">
            <a:extLst>
              <a:ext uri="{FF2B5EF4-FFF2-40B4-BE49-F238E27FC236}">
                <a16:creationId xmlns:a16="http://schemas.microsoft.com/office/drawing/2014/main" id="{8C8F5201-7876-1DCE-4902-962E0E011E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89" r="-2" b="12058"/>
          <a:stretch/>
        </p:blipFill>
        <p:spPr>
          <a:xfrm>
            <a:off x="3824588" y="10"/>
            <a:ext cx="5820494" cy="2008690"/>
          </a:xfrm>
          <a:custGeom>
            <a:avLst/>
            <a:gdLst/>
            <a:ahLst/>
            <a:cxnLst/>
            <a:rect l="l" t="t" r="r" b="b"/>
            <a:pathLst>
              <a:path w="5820494" h="2008700">
                <a:moveTo>
                  <a:pt x="331087" y="0"/>
                </a:moveTo>
                <a:lnTo>
                  <a:pt x="5820494" y="0"/>
                </a:lnTo>
                <a:lnTo>
                  <a:pt x="5709900" y="186453"/>
                </a:lnTo>
                <a:cubicBezTo>
                  <a:pt x="5432869" y="620391"/>
                  <a:pt x="5095500" y="1005368"/>
                  <a:pt x="4932484" y="1168818"/>
                </a:cubicBezTo>
                <a:cubicBezTo>
                  <a:pt x="4535940" y="1566140"/>
                  <a:pt x="3997053" y="1890549"/>
                  <a:pt x="3361811" y="1978465"/>
                </a:cubicBezTo>
                <a:cubicBezTo>
                  <a:pt x="2395334" y="2112506"/>
                  <a:pt x="953447" y="1794336"/>
                  <a:pt x="286590" y="1153716"/>
                </a:cubicBezTo>
                <a:cubicBezTo>
                  <a:pt x="-136161" y="747678"/>
                  <a:pt x="-42091" y="387037"/>
                  <a:pt x="251826" y="76716"/>
                </a:cubicBezTo>
                <a:close/>
              </a:path>
            </a:pathLst>
          </a:custGeom>
        </p:spPr>
      </p:pic>
      <p:pic>
        <p:nvPicPr>
          <p:cNvPr id="11" name="Obraz 10" descr="Obraz zawierający stół, osoba, wewnątrz, posiłek&#10;&#10;Opis wygenerowany automatycznie">
            <a:extLst>
              <a:ext uri="{FF2B5EF4-FFF2-40B4-BE49-F238E27FC236}">
                <a16:creationId xmlns:a16="http://schemas.microsoft.com/office/drawing/2014/main" id="{640F52F1-F8D3-6939-FD8F-E54392760F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0" r="9551" b="-3"/>
          <a:stretch/>
        </p:blipFill>
        <p:spPr>
          <a:xfrm>
            <a:off x="3" y="3150803"/>
            <a:ext cx="4548543" cy="3723859"/>
          </a:xfrm>
          <a:custGeom>
            <a:avLst/>
            <a:gdLst/>
            <a:ahLst/>
            <a:cxnLst/>
            <a:rect l="l" t="t" r="r" b="b"/>
            <a:pathLst>
              <a:path w="4548543" h="3723859">
                <a:moveTo>
                  <a:pt x="3246912" y="458"/>
                </a:moveTo>
                <a:cubicBezTo>
                  <a:pt x="3556014" y="-7452"/>
                  <a:pt x="3878293" y="85861"/>
                  <a:pt x="4150879" y="378073"/>
                </a:cubicBezTo>
                <a:cubicBezTo>
                  <a:pt x="4474410" y="725138"/>
                  <a:pt x="4551051" y="1187631"/>
                  <a:pt x="4548482" y="1568643"/>
                </a:cubicBezTo>
                <a:cubicBezTo>
                  <a:pt x="4543256" y="2340350"/>
                  <a:pt x="4346080" y="3076780"/>
                  <a:pt x="4028886" y="3710287"/>
                </a:cubicBezTo>
                <a:lnTo>
                  <a:pt x="4021678" y="3723859"/>
                </a:lnTo>
                <a:lnTo>
                  <a:pt x="0" y="3723859"/>
                </a:lnTo>
                <a:lnTo>
                  <a:pt x="0" y="1455242"/>
                </a:lnTo>
                <a:lnTo>
                  <a:pt x="170674" y="1364030"/>
                </a:lnTo>
                <a:cubicBezTo>
                  <a:pt x="240826" y="1327045"/>
                  <a:pt x="308382" y="1291596"/>
                  <a:pt x="371971" y="1257338"/>
                </a:cubicBezTo>
                <a:cubicBezTo>
                  <a:pt x="1092270" y="868657"/>
                  <a:pt x="1814145" y="480776"/>
                  <a:pt x="2579168" y="156654"/>
                </a:cubicBezTo>
                <a:cubicBezTo>
                  <a:pt x="2774058" y="73994"/>
                  <a:pt x="3006499" y="6609"/>
                  <a:pt x="3246912" y="458"/>
                </a:cubicBezTo>
                <a:close/>
              </a:path>
            </a:pathLst>
          </a:custGeom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D1FA1291-0FB5-45AA-A3DD-38358FBA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-2411" y="0"/>
            <a:ext cx="2981385" cy="3186211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C97CF3C7-A1F9-4A99-A926-6531B019C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3234590"/>
            <a:ext cx="4819650" cy="3623786"/>
          </a:xfrm>
          <a:custGeom>
            <a:avLst/>
            <a:gdLst>
              <a:gd name="connsiteX0" fmla="*/ 520805 w 4496214"/>
              <a:gd name="connsiteY0" fmla="*/ 0 h 4712444"/>
              <a:gd name="connsiteX1" fmla="*/ 4496214 w 4496214"/>
              <a:gd name="connsiteY1" fmla="*/ 0 h 4712444"/>
              <a:gd name="connsiteX2" fmla="*/ 4496214 w 4496214"/>
              <a:gd name="connsiteY2" fmla="*/ 2870874 h 4712444"/>
              <a:gd name="connsiteX3" fmla="*/ 4327504 w 4496214"/>
              <a:gd name="connsiteY3" fmla="*/ 2986301 h 4712444"/>
              <a:gd name="connsiteX4" fmla="*/ 4128523 w 4496214"/>
              <a:gd name="connsiteY4" fmla="*/ 3121316 h 4712444"/>
              <a:gd name="connsiteX5" fmla="*/ 1946719 w 4496214"/>
              <a:gd name="connsiteY5" fmla="*/ 4514203 h 4712444"/>
              <a:gd name="connsiteX6" fmla="*/ 393090 w 4496214"/>
              <a:gd name="connsiteY6" fmla="*/ 4234003 h 4712444"/>
              <a:gd name="connsiteX7" fmla="*/ 62 w 4496214"/>
              <a:gd name="connsiteY7" fmla="*/ 2727368 h 4712444"/>
              <a:gd name="connsiteX8" fmla="*/ 513680 w 4496214"/>
              <a:gd name="connsiteY8" fmla="*/ 17175 h 4712444"/>
              <a:gd name="connsiteX0" fmla="*/ 4496214 w 4496214"/>
              <a:gd name="connsiteY0" fmla="*/ 0 h 4712444"/>
              <a:gd name="connsiteX1" fmla="*/ 4496214 w 4496214"/>
              <a:gd name="connsiteY1" fmla="*/ 2870874 h 4712444"/>
              <a:gd name="connsiteX2" fmla="*/ 4327504 w 4496214"/>
              <a:gd name="connsiteY2" fmla="*/ 2986301 h 4712444"/>
              <a:gd name="connsiteX3" fmla="*/ 4128523 w 4496214"/>
              <a:gd name="connsiteY3" fmla="*/ 3121316 h 4712444"/>
              <a:gd name="connsiteX4" fmla="*/ 1946719 w 4496214"/>
              <a:gd name="connsiteY4" fmla="*/ 4514203 h 4712444"/>
              <a:gd name="connsiteX5" fmla="*/ 393090 w 4496214"/>
              <a:gd name="connsiteY5" fmla="*/ 4234003 h 4712444"/>
              <a:gd name="connsiteX6" fmla="*/ 62 w 4496214"/>
              <a:gd name="connsiteY6" fmla="*/ 2727368 h 4712444"/>
              <a:gd name="connsiteX7" fmla="*/ 513680 w 4496214"/>
              <a:gd name="connsiteY7" fmla="*/ 17175 h 4712444"/>
              <a:gd name="connsiteX8" fmla="*/ 610729 w 4496214"/>
              <a:gd name="connsiteY8" fmla="*/ 94249 h 4712444"/>
              <a:gd name="connsiteX0" fmla="*/ 4496214 w 4496214"/>
              <a:gd name="connsiteY0" fmla="*/ 2853983 h 4695553"/>
              <a:gd name="connsiteX1" fmla="*/ 4327504 w 4496214"/>
              <a:gd name="connsiteY1" fmla="*/ 2969410 h 4695553"/>
              <a:gd name="connsiteX2" fmla="*/ 4128523 w 4496214"/>
              <a:gd name="connsiteY2" fmla="*/ 3104425 h 4695553"/>
              <a:gd name="connsiteX3" fmla="*/ 1946719 w 4496214"/>
              <a:gd name="connsiteY3" fmla="*/ 4497312 h 4695553"/>
              <a:gd name="connsiteX4" fmla="*/ 393090 w 4496214"/>
              <a:gd name="connsiteY4" fmla="*/ 4217112 h 4695553"/>
              <a:gd name="connsiteX5" fmla="*/ 62 w 4496214"/>
              <a:gd name="connsiteY5" fmla="*/ 2710477 h 4695553"/>
              <a:gd name="connsiteX6" fmla="*/ 513680 w 4496214"/>
              <a:gd name="connsiteY6" fmla="*/ 284 h 4695553"/>
              <a:gd name="connsiteX7" fmla="*/ 610729 w 4496214"/>
              <a:gd name="connsiteY7" fmla="*/ 77358 h 4695553"/>
              <a:gd name="connsiteX0" fmla="*/ 4496214 w 4496214"/>
              <a:gd name="connsiteY0" fmla="*/ 2853699 h 4695269"/>
              <a:gd name="connsiteX1" fmla="*/ 4327504 w 4496214"/>
              <a:gd name="connsiteY1" fmla="*/ 2969126 h 4695269"/>
              <a:gd name="connsiteX2" fmla="*/ 4128523 w 4496214"/>
              <a:gd name="connsiteY2" fmla="*/ 3104141 h 4695269"/>
              <a:gd name="connsiteX3" fmla="*/ 1946719 w 4496214"/>
              <a:gd name="connsiteY3" fmla="*/ 4497028 h 4695269"/>
              <a:gd name="connsiteX4" fmla="*/ 393090 w 4496214"/>
              <a:gd name="connsiteY4" fmla="*/ 4216828 h 4695269"/>
              <a:gd name="connsiteX5" fmla="*/ 62 w 4496214"/>
              <a:gd name="connsiteY5" fmla="*/ 2710193 h 4695269"/>
              <a:gd name="connsiteX6" fmla="*/ 513680 w 4496214"/>
              <a:gd name="connsiteY6" fmla="*/ 0 h 469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6214" h="4695269">
                <a:moveTo>
                  <a:pt x="4496214" y="2853699"/>
                </a:moveTo>
                <a:lnTo>
                  <a:pt x="4327504" y="2969126"/>
                </a:lnTo>
                <a:lnTo>
                  <a:pt x="4128523" y="3104141"/>
                </a:lnTo>
                <a:cubicBezTo>
                  <a:pt x="3416510" y="3596007"/>
                  <a:pt x="2702940" y="4086860"/>
                  <a:pt x="1946719" y="4497028"/>
                </a:cubicBezTo>
                <a:cubicBezTo>
                  <a:pt x="1506382" y="4736123"/>
                  <a:pt x="872113" y="4874226"/>
                  <a:pt x="393090" y="4216828"/>
                </a:cubicBezTo>
                <a:cubicBezTo>
                  <a:pt x="73281" y="3777627"/>
                  <a:pt x="-2478" y="3192354"/>
                  <a:pt x="62" y="2710193"/>
                </a:cubicBezTo>
                <a:cubicBezTo>
                  <a:pt x="5227" y="1733619"/>
                  <a:pt x="200135" y="801687"/>
                  <a:pt x="513680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7" name="Obraz 6" descr="Obraz zawierający stół, osoba, wewnątrz, posiłek&#10;&#10;Opis wygenerowany automatycznie">
            <a:extLst>
              <a:ext uri="{FF2B5EF4-FFF2-40B4-BE49-F238E27FC236}">
                <a16:creationId xmlns:a16="http://schemas.microsoft.com/office/drawing/2014/main" id="{BFFB90FD-F4CA-D173-EBA1-94E27FBAC7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63" r="32781" b="1"/>
          <a:stretch/>
        </p:blipFill>
        <p:spPr>
          <a:xfrm>
            <a:off x="9898859" y="314073"/>
            <a:ext cx="2302952" cy="5820494"/>
          </a:xfrm>
          <a:custGeom>
            <a:avLst/>
            <a:gdLst/>
            <a:ahLst/>
            <a:cxnLst/>
            <a:rect l="l" t="t" r="r" b="b"/>
            <a:pathLst>
              <a:path w="2302952" h="5820494">
                <a:moveTo>
                  <a:pt x="2302952" y="0"/>
                </a:moveTo>
                <a:lnTo>
                  <a:pt x="2302951" y="5489408"/>
                </a:lnTo>
                <a:lnTo>
                  <a:pt x="2214998" y="5568668"/>
                </a:lnTo>
                <a:cubicBezTo>
                  <a:pt x="1859218" y="5862586"/>
                  <a:pt x="1445746" y="5956656"/>
                  <a:pt x="980229" y="5533905"/>
                </a:cubicBezTo>
                <a:cubicBezTo>
                  <a:pt x="245766" y="4867048"/>
                  <a:pt x="-119012" y="3425160"/>
                  <a:pt x="34664" y="2458684"/>
                </a:cubicBezTo>
                <a:cubicBezTo>
                  <a:pt x="135459" y="1823441"/>
                  <a:pt x="507389" y="1284554"/>
                  <a:pt x="962915" y="888011"/>
                </a:cubicBezTo>
                <a:cubicBezTo>
                  <a:pt x="1150308" y="724995"/>
                  <a:pt x="1591681" y="387625"/>
                  <a:pt x="2089185" y="110594"/>
                </a:cubicBezTo>
                <a:close/>
              </a:path>
            </a:pathLst>
          </a:custGeom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CB14F4D4-DBAC-483F-BF11-648921C4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14846" flipH="1" flipV="1">
            <a:off x="9746010" y="23931"/>
            <a:ext cx="3825181" cy="624345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5" name="Content Placeholder 14">
            <a:extLst>
              <a:ext uri="{FF2B5EF4-FFF2-40B4-BE49-F238E27FC236}">
                <a16:creationId xmlns:a16="http://schemas.microsoft.com/office/drawing/2014/main" id="{3604C71E-9E5A-1382-5790-E0739EA97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0546" y="3810000"/>
            <a:ext cx="4548543" cy="2294083"/>
          </a:xfrm>
        </p:spPr>
        <p:txBody>
          <a:bodyPr anchor="t">
            <a:normAutofit/>
          </a:bodyPr>
          <a:lstStyle/>
          <a:p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45760FD-3B0D-D3ED-A1A8-CFA563119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2050" y="2286000"/>
            <a:ext cx="4742138" cy="1524000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ŚNIADANIE DAJE MOC</a:t>
            </a:r>
          </a:p>
        </p:txBody>
      </p:sp>
    </p:spTree>
    <p:extLst>
      <p:ext uri="{BB962C8B-B14F-4D97-AF65-F5344CB8AC3E}">
        <p14:creationId xmlns:p14="http://schemas.microsoft.com/office/powerpoint/2010/main" val="1424963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BBF5424-DC57-4A5D-A4B3-4580C2E83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Symbol zastępczy zawartości 4" descr="Obraz zawierający dziecko, osoba, chłopiec, młode&#10;&#10;Opis wygenerowany automatycznie">
            <a:extLst>
              <a:ext uri="{FF2B5EF4-FFF2-40B4-BE49-F238E27FC236}">
                <a16:creationId xmlns:a16="http://schemas.microsoft.com/office/drawing/2014/main" id="{23BF9E77-C1A6-0C4D-A07F-7D48B4E157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1" r="20104" b="3"/>
          <a:stretch/>
        </p:blipFill>
        <p:spPr>
          <a:xfrm>
            <a:off x="-2410" y="1"/>
            <a:ext cx="2915897" cy="3150803"/>
          </a:xfrm>
          <a:custGeom>
            <a:avLst/>
            <a:gdLst/>
            <a:ahLst/>
            <a:cxnLst/>
            <a:rect l="l" t="t" r="r" b="b"/>
            <a:pathLst>
              <a:path w="2915897" h="3150803">
                <a:moveTo>
                  <a:pt x="0" y="0"/>
                </a:moveTo>
                <a:lnTo>
                  <a:pt x="2037171" y="0"/>
                </a:lnTo>
                <a:lnTo>
                  <a:pt x="2234023" y="188447"/>
                </a:lnTo>
                <a:cubicBezTo>
                  <a:pt x="2304388" y="255540"/>
                  <a:pt x="2374048" y="321538"/>
                  <a:pt x="2442937" y="385917"/>
                </a:cubicBezTo>
                <a:cubicBezTo>
                  <a:pt x="2635661" y="565992"/>
                  <a:pt x="2760928" y="746433"/>
                  <a:pt x="2833858" y="927137"/>
                </a:cubicBezTo>
                <a:cubicBezTo>
                  <a:pt x="2943221" y="1198077"/>
                  <a:pt x="2934665" y="1469402"/>
                  <a:pt x="2858599" y="1740110"/>
                </a:cubicBezTo>
                <a:cubicBezTo>
                  <a:pt x="2782532" y="2010817"/>
                  <a:pt x="2638953" y="2280908"/>
                  <a:pt x="2478276" y="2549381"/>
                </a:cubicBezTo>
                <a:cubicBezTo>
                  <a:pt x="2104926" y="3173402"/>
                  <a:pt x="1445175" y="3189854"/>
                  <a:pt x="692855" y="3125784"/>
                </a:cubicBezTo>
                <a:cubicBezTo>
                  <a:pt x="472468" y="3106996"/>
                  <a:pt x="261198" y="3087734"/>
                  <a:pt x="71916" y="3033613"/>
                </a:cubicBezTo>
                <a:lnTo>
                  <a:pt x="0" y="3010677"/>
                </a:lnTo>
                <a:close/>
              </a:path>
            </a:pathLst>
          </a:custGeom>
        </p:spPr>
      </p:pic>
      <p:pic>
        <p:nvPicPr>
          <p:cNvPr id="7" name="Obraz 6" descr="Obraz zawierający tekst, podłoże, wewnątrz, pomieszczenie&#10;&#10;Opis wygenerowany automatycznie">
            <a:extLst>
              <a:ext uri="{FF2B5EF4-FFF2-40B4-BE49-F238E27FC236}">
                <a16:creationId xmlns:a16="http://schemas.microsoft.com/office/drawing/2014/main" id="{171BED1A-5D27-1A00-CCA4-AD9131D282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6" r="-2" b="20630"/>
          <a:stretch/>
        </p:blipFill>
        <p:spPr>
          <a:xfrm>
            <a:off x="3824588" y="10"/>
            <a:ext cx="5820494" cy="2008690"/>
          </a:xfrm>
          <a:custGeom>
            <a:avLst/>
            <a:gdLst/>
            <a:ahLst/>
            <a:cxnLst/>
            <a:rect l="l" t="t" r="r" b="b"/>
            <a:pathLst>
              <a:path w="5820494" h="2008700">
                <a:moveTo>
                  <a:pt x="331087" y="0"/>
                </a:moveTo>
                <a:lnTo>
                  <a:pt x="5820494" y="0"/>
                </a:lnTo>
                <a:lnTo>
                  <a:pt x="5709900" y="186453"/>
                </a:lnTo>
                <a:cubicBezTo>
                  <a:pt x="5432869" y="620391"/>
                  <a:pt x="5095500" y="1005368"/>
                  <a:pt x="4932484" y="1168818"/>
                </a:cubicBezTo>
                <a:cubicBezTo>
                  <a:pt x="4535940" y="1566140"/>
                  <a:pt x="3997053" y="1890549"/>
                  <a:pt x="3361811" y="1978465"/>
                </a:cubicBezTo>
                <a:cubicBezTo>
                  <a:pt x="2395334" y="2112506"/>
                  <a:pt x="953447" y="1794336"/>
                  <a:pt x="286590" y="1153716"/>
                </a:cubicBezTo>
                <a:cubicBezTo>
                  <a:pt x="-136161" y="747678"/>
                  <a:pt x="-42091" y="387037"/>
                  <a:pt x="251826" y="76716"/>
                </a:cubicBezTo>
                <a:close/>
              </a:path>
            </a:pathLst>
          </a:custGeom>
        </p:spPr>
      </p:pic>
      <p:pic>
        <p:nvPicPr>
          <p:cNvPr id="11" name="Obraz 10" descr="Obraz zawierający osoba, wewnątrz, dziecko, grupa&#10;&#10;Opis wygenerowany automatycznie">
            <a:extLst>
              <a:ext uri="{FF2B5EF4-FFF2-40B4-BE49-F238E27FC236}">
                <a16:creationId xmlns:a16="http://schemas.microsoft.com/office/drawing/2014/main" id="{582CBBD3-B81E-4FC6-4381-EEB15F35E4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2" r="18549" b="-3"/>
          <a:stretch/>
        </p:blipFill>
        <p:spPr>
          <a:xfrm>
            <a:off x="3" y="3150803"/>
            <a:ext cx="4548543" cy="3723859"/>
          </a:xfrm>
          <a:custGeom>
            <a:avLst/>
            <a:gdLst/>
            <a:ahLst/>
            <a:cxnLst/>
            <a:rect l="l" t="t" r="r" b="b"/>
            <a:pathLst>
              <a:path w="4548543" h="3723859">
                <a:moveTo>
                  <a:pt x="3246912" y="458"/>
                </a:moveTo>
                <a:cubicBezTo>
                  <a:pt x="3556014" y="-7452"/>
                  <a:pt x="3878293" y="85861"/>
                  <a:pt x="4150879" y="378073"/>
                </a:cubicBezTo>
                <a:cubicBezTo>
                  <a:pt x="4474410" y="725138"/>
                  <a:pt x="4551051" y="1187631"/>
                  <a:pt x="4548482" y="1568643"/>
                </a:cubicBezTo>
                <a:cubicBezTo>
                  <a:pt x="4543256" y="2340350"/>
                  <a:pt x="4346080" y="3076780"/>
                  <a:pt x="4028886" y="3710287"/>
                </a:cubicBezTo>
                <a:lnTo>
                  <a:pt x="4021678" y="3723859"/>
                </a:lnTo>
                <a:lnTo>
                  <a:pt x="0" y="3723859"/>
                </a:lnTo>
                <a:lnTo>
                  <a:pt x="0" y="1455242"/>
                </a:lnTo>
                <a:lnTo>
                  <a:pt x="170674" y="1364030"/>
                </a:lnTo>
                <a:cubicBezTo>
                  <a:pt x="240826" y="1327045"/>
                  <a:pt x="308382" y="1291596"/>
                  <a:pt x="371971" y="1257338"/>
                </a:cubicBezTo>
                <a:cubicBezTo>
                  <a:pt x="1092270" y="868657"/>
                  <a:pt x="1814145" y="480776"/>
                  <a:pt x="2579168" y="156654"/>
                </a:cubicBezTo>
                <a:cubicBezTo>
                  <a:pt x="2774058" y="73994"/>
                  <a:pt x="3006499" y="6609"/>
                  <a:pt x="3246912" y="458"/>
                </a:cubicBez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1FA1291-0FB5-45AA-A3DD-38358FBA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-2411" y="0"/>
            <a:ext cx="2981385" cy="3186211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97CF3C7-A1F9-4A99-A926-6531B019C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3234590"/>
            <a:ext cx="4819650" cy="3623786"/>
          </a:xfrm>
          <a:custGeom>
            <a:avLst/>
            <a:gdLst>
              <a:gd name="connsiteX0" fmla="*/ 520805 w 4496214"/>
              <a:gd name="connsiteY0" fmla="*/ 0 h 4712444"/>
              <a:gd name="connsiteX1" fmla="*/ 4496214 w 4496214"/>
              <a:gd name="connsiteY1" fmla="*/ 0 h 4712444"/>
              <a:gd name="connsiteX2" fmla="*/ 4496214 w 4496214"/>
              <a:gd name="connsiteY2" fmla="*/ 2870874 h 4712444"/>
              <a:gd name="connsiteX3" fmla="*/ 4327504 w 4496214"/>
              <a:gd name="connsiteY3" fmla="*/ 2986301 h 4712444"/>
              <a:gd name="connsiteX4" fmla="*/ 4128523 w 4496214"/>
              <a:gd name="connsiteY4" fmla="*/ 3121316 h 4712444"/>
              <a:gd name="connsiteX5" fmla="*/ 1946719 w 4496214"/>
              <a:gd name="connsiteY5" fmla="*/ 4514203 h 4712444"/>
              <a:gd name="connsiteX6" fmla="*/ 393090 w 4496214"/>
              <a:gd name="connsiteY6" fmla="*/ 4234003 h 4712444"/>
              <a:gd name="connsiteX7" fmla="*/ 62 w 4496214"/>
              <a:gd name="connsiteY7" fmla="*/ 2727368 h 4712444"/>
              <a:gd name="connsiteX8" fmla="*/ 513680 w 4496214"/>
              <a:gd name="connsiteY8" fmla="*/ 17175 h 4712444"/>
              <a:gd name="connsiteX0" fmla="*/ 4496214 w 4496214"/>
              <a:gd name="connsiteY0" fmla="*/ 0 h 4712444"/>
              <a:gd name="connsiteX1" fmla="*/ 4496214 w 4496214"/>
              <a:gd name="connsiteY1" fmla="*/ 2870874 h 4712444"/>
              <a:gd name="connsiteX2" fmla="*/ 4327504 w 4496214"/>
              <a:gd name="connsiteY2" fmla="*/ 2986301 h 4712444"/>
              <a:gd name="connsiteX3" fmla="*/ 4128523 w 4496214"/>
              <a:gd name="connsiteY3" fmla="*/ 3121316 h 4712444"/>
              <a:gd name="connsiteX4" fmla="*/ 1946719 w 4496214"/>
              <a:gd name="connsiteY4" fmla="*/ 4514203 h 4712444"/>
              <a:gd name="connsiteX5" fmla="*/ 393090 w 4496214"/>
              <a:gd name="connsiteY5" fmla="*/ 4234003 h 4712444"/>
              <a:gd name="connsiteX6" fmla="*/ 62 w 4496214"/>
              <a:gd name="connsiteY6" fmla="*/ 2727368 h 4712444"/>
              <a:gd name="connsiteX7" fmla="*/ 513680 w 4496214"/>
              <a:gd name="connsiteY7" fmla="*/ 17175 h 4712444"/>
              <a:gd name="connsiteX8" fmla="*/ 610729 w 4496214"/>
              <a:gd name="connsiteY8" fmla="*/ 94249 h 4712444"/>
              <a:gd name="connsiteX0" fmla="*/ 4496214 w 4496214"/>
              <a:gd name="connsiteY0" fmla="*/ 2853983 h 4695553"/>
              <a:gd name="connsiteX1" fmla="*/ 4327504 w 4496214"/>
              <a:gd name="connsiteY1" fmla="*/ 2969410 h 4695553"/>
              <a:gd name="connsiteX2" fmla="*/ 4128523 w 4496214"/>
              <a:gd name="connsiteY2" fmla="*/ 3104425 h 4695553"/>
              <a:gd name="connsiteX3" fmla="*/ 1946719 w 4496214"/>
              <a:gd name="connsiteY3" fmla="*/ 4497312 h 4695553"/>
              <a:gd name="connsiteX4" fmla="*/ 393090 w 4496214"/>
              <a:gd name="connsiteY4" fmla="*/ 4217112 h 4695553"/>
              <a:gd name="connsiteX5" fmla="*/ 62 w 4496214"/>
              <a:gd name="connsiteY5" fmla="*/ 2710477 h 4695553"/>
              <a:gd name="connsiteX6" fmla="*/ 513680 w 4496214"/>
              <a:gd name="connsiteY6" fmla="*/ 284 h 4695553"/>
              <a:gd name="connsiteX7" fmla="*/ 610729 w 4496214"/>
              <a:gd name="connsiteY7" fmla="*/ 77358 h 4695553"/>
              <a:gd name="connsiteX0" fmla="*/ 4496214 w 4496214"/>
              <a:gd name="connsiteY0" fmla="*/ 2853699 h 4695269"/>
              <a:gd name="connsiteX1" fmla="*/ 4327504 w 4496214"/>
              <a:gd name="connsiteY1" fmla="*/ 2969126 h 4695269"/>
              <a:gd name="connsiteX2" fmla="*/ 4128523 w 4496214"/>
              <a:gd name="connsiteY2" fmla="*/ 3104141 h 4695269"/>
              <a:gd name="connsiteX3" fmla="*/ 1946719 w 4496214"/>
              <a:gd name="connsiteY3" fmla="*/ 4497028 h 4695269"/>
              <a:gd name="connsiteX4" fmla="*/ 393090 w 4496214"/>
              <a:gd name="connsiteY4" fmla="*/ 4216828 h 4695269"/>
              <a:gd name="connsiteX5" fmla="*/ 62 w 4496214"/>
              <a:gd name="connsiteY5" fmla="*/ 2710193 h 4695269"/>
              <a:gd name="connsiteX6" fmla="*/ 513680 w 4496214"/>
              <a:gd name="connsiteY6" fmla="*/ 0 h 469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6214" h="4695269">
                <a:moveTo>
                  <a:pt x="4496214" y="2853699"/>
                </a:moveTo>
                <a:lnTo>
                  <a:pt x="4327504" y="2969126"/>
                </a:lnTo>
                <a:lnTo>
                  <a:pt x="4128523" y="3104141"/>
                </a:lnTo>
                <a:cubicBezTo>
                  <a:pt x="3416510" y="3596007"/>
                  <a:pt x="2702940" y="4086860"/>
                  <a:pt x="1946719" y="4497028"/>
                </a:cubicBezTo>
                <a:cubicBezTo>
                  <a:pt x="1506382" y="4736123"/>
                  <a:pt x="872113" y="4874226"/>
                  <a:pt x="393090" y="4216828"/>
                </a:cubicBezTo>
                <a:cubicBezTo>
                  <a:pt x="73281" y="3777627"/>
                  <a:pt x="-2478" y="3192354"/>
                  <a:pt x="62" y="2710193"/>
                </a:cubicBezTo>
                <a:cubicBezTo>
                  <a:pt x="5227" y="1733619"/>
                  <a:pt x="200135" y="801687"/>
                  <a:pt x="513680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9" name="Obraz 8" descr="Obraz zawierający osoba, wewnątrz&#10;&#10;Opis wygenerowany automatycznie">
            <a:extLst>
              <a:ext uri="{FF2B5EF4-FFF2-40B4-BE49-F238E27FC236}">
                <a16:creationId xmlns:a16="http://schemas.microsoft.com/office/drawing/2014/main" id="{B9A4D1B3-7615-384A-503D-926F79461E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1" r="30413" b="1"/>
          <a:stretch/>
        </p:blipFill>
        <p:spPr>
          <a:xfrm>
            <a:off x="9898859" y="314073"/>
            <a:ext cx="2302952" cy="5820494"/>
          </a:xfrm>
          <a:custGeom>
            <a:avLst/>
            <a:gdLst/>
            <a:ahLst/>
            <a:cxnLst/>
            <a:rect l="l" t="t" r="r" b="b"/>
            <a:pathLst>
              <a:path w="2302952" h="5820494">
                <a:moveTo>
                  <a:pt x="2302952" y="0"/>
                </a:moveTo>
                <a:lnTo>
                  <a:pt x="2302951" y="5489408"/>
                </a:lnTo>
                <a:lnTo>
                  <a:pt x="2214998" y="5568668"/>
                </a:lnTo>
                <a:cubicBezTo>
                  <a:pt x="1859218" y="5862586"/>
                  <a:pt x="1445746" y="5956656"/>
                  <a:pt x="980229" y="5533905"/>
                </a:cubicBezTo>
                <a:cubicBezTo>
                  <a:pt x="245766" y="4867048"/>
                  <a:pt x="-119012" y="3425160"/>
                  <a:pt x="34664" y="2458684"/>
                </a:cubicBezTo>
                <a:cubicBezTo>
                  <a:pt x="135459" y="1823441"/>
                  <a:pt x="507389" y="1284554"/>
                  <a:pt x="962915" y="888011"/>
                </a:cubicBezTo>
                <a:cubicBezTo>
                  <a:pt x="1150308" y="724995"/>
                  <a:pt x="1591681" y="387625"/>
                  <a:pt x="2089185" y="110594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B14F4D4-DBAC-483F-BF11-648921C4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14846" flipH="1" flipV="1">
            <a:off x="9746010" y="23931"/>
            <a:ext cx="3825181" cy="624345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A236D17-A4A5-D0F2-9893-DEDAE0B3B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0546" y="3810000"/>
            <a:ext cx="4548543" cy="2294083"/>
          </a:xfrm>
        </p:spPr>
        <p:txBody>
          <a:bodyPr anchor="t">
            <a:normAutofit/>
          </a:bodyPr>
          <a:lstStyle/>
          <a:p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AE39479-5B0E-AC93-54E2-8D6658E89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442" y="2606040"/>
            <a:ext cx="4674746" cy="1565910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„DZIEŃ ŻYCZLIWOŚCI”</a:t>
            </a:r>
          </a:p>
        </p:txBody>
      </p:sp>
    </p:spTree>
    <p:extLst>
      <p:ext uri="{BB962C8B-B14F-4D97-AF65-F5344CB8AC3E}">
        <p14:creationId xmlns:p14="http://schemas.microsoft.com/office/powerpoint/2010/main" val="3227466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48" name="Freeform: Shape 30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9" name="Freeform: Shape 32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50" name="Rectangle 34">
            <a:extLst>
              <a:ext uri="{FF2B5EF4-FFF2-40B4-BE49-F238E27FC236}">
                <a16:creationId xmlns:a16="http://schemas.microsoft.com/office/drawing/2014/main" id="{8BBF5424-DC57-4A5D-A4B3-4580C2E83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Symbol zastępczy zawartości 12" descr="Obraz zawierający osoba, podłoże, wewnątrz, ściana&#10;&#10;Opis wygenerowany automatycznie">
            <a:extLst>
              <a:ext uri="{FF2B5EF4-FFF2-40B4-BE49-F238E27FC236}">
                <a16:creationId xmlns:a16="http://schemas.microsoft.com/office/drawing/2014/main" id="{8B0C1FC5-00B0-6AEC-1213-97181EEC1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8961"/>
          <a:stretch/>
        </p:blipFill>
        <p:spPr>
          <a:xfrm>
            <a:off x="-2410" y="1"/>
            <a:ext cx="2915897" cy="3150803"/>
          </a:xfrm>
          <a:custGeom>
            <a:avLst/>
            <a:gdLst/>
            <a:ahLst/>
            <a:cxnLst/>
            <a:rect l="l" t="t" r="r" b="b"/>
            <a:pathLst>
              <a:path w="2915897" h="3150803">
                <a:moveTo>
                  <a:pt x="0" y="0"/>
                </a:moveTo>
                <a:lnTo>
                  <a:pt x="2037171" y="0"/>
                </a:lnTo>
                <a:lnTo>
                  <a:pt x="2234023" y="188447"/>
                </a:lnTo>
                <a:cubicBezTo>
                  <a:pt x="2304388" y="255540"/>
                  <a:pt x="2374048" y="321538"/>
                  <a:pt x="2442937" y="385917"/>
                </a:cubicBezTo>
                <a:cubicBezTo>
                  <a:pt x="2635661" y="565992"/>
                  <a:pt x="2760928" y="746433"/>
                  <a:pt x="2833858" y="927137"/>
                </a:cubicBezTo>
                <a:cubicBezTo>
                  <a:pt x="2943221" y="1198077"/>
                  <a:pt x="2934665" y="1469402"/>
                  <a:pt x="2858599" y="1740110"/>
                </a:cubicBezTo>
                <a:cubicBezTo>
                  <a:pt x="2782532" y="2010817"/>
                  <a:pt x="2638953" y="2280908"/>
                  <a:pt x="2478276" y="2549381"/>
                </a:cubicBezTo>
                <a:cubicBezTo>
                  <a:pt x="2104926" y="3173402"/>
                  <a:pt x="1445175" y="3189854"/>
                  <a:pt x="692855" y="3125784"/>
                </a:cubicBezTo>
                <a:cubicBezTo>
                  <a:pt x="472468" y="3106996"/>
                  <a:pt x="261198" y="3087734"/>
                  <a:pt x="71916" y="3033613"/>
                </a:cubicBezTo>
                <a:lnTo>
                  <a:pt x="0" y="3010677"/>
                </a:lnTo>
                <a:close/>
              </a:path>
            </a:pathLst>
          </a:custGeom>
        </p:spPr>
      </p:pic>
      <p:pic>
        <p:nvPicPr>
          <p:cNvPr id="16" name="Obraz 15" descr="Obraz zawierający podłoże, wewnątrz, osoba, ściana&#10;&#10;Opis wygenerowany automatycznie">
            <a:extLst>
              <a:ext uri="{FF2B5EF4-FFF2-40B4-BE49-F238E27FC236}">
                <a16:creationId xmlns:a16="http://schemas.microsoft.com/office/drawing/2014/main" id="{C169511A-AD0B-BDE8-3F21-426BE81498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6" r="2" b="48691"/>
          <a:stretch/>
        </p:blipFill>
        <p:spPr>
          <a:xfrm>
            <a:off x="3824588" y="10"/>
            <a:ext cx="5820494" cy="2008690"/>
          </a:xfrm>
          <a:custGeom>
            <a:avLst/>
            <a:gdLst/>
            <a:ahLst/>
            <a:cxnLst/>
            <a:rect l="l" t="t" r="r" b="b"/>
            <a:pathLst>
              <a:path w="5820494" h="2008700">
                <a:moveTo>
                  <a:pt x="331087" y="0"/>
                </a:moveTo>
                <a:lnTo>
                  <a:pt x="5820494" y="0"/>
                </a:lnTo>
                <a:lnTo>
                  <a:pt x="5709900" y="186453"/>
                </a:lnTo>
                <a:cubicBezTo>
                  <a:pt x="5432869" y="620391"/>
                  <a:pt x="5095500" y="1005368"/>
                  <a:pt x="4932484" y="1168818"/>
                </a:cubicBezTo>
                <a:cubicBezTo>
                  <a:pt x="4535940" y="1566140"/>
                  <a:pt x="3997053" y="1890549"/>
                  <a:pt x="3361811" y="1978465"/>
                </a:cubicBezTo>
                <a:cubicBezTo>
                  <a:pt x="2395334" y="2112506"/>
                  <a:pt x="953447" y="1794336"/>
                  <a:pt x="286590" y="1153716"/>
                </a:cubicBezTo>
                <a:cubicBezTo>
                  <a:pt x="-136161" y="747678"/>
                  <a:pt x="-42091" y="387037"/>
                  <a:pt x="251826" y="76716"/>
                </a:cubicBezTo>
                <a:close/>
              </a:path>
            </a:pathLst>
          </a:custGeom>
        </p:spPr>
      </p:pic>
      <p:pic>
        <p:nvPicPr>
          <p:cNvPr id="19" name="Obraz 18" descr="Obraz zawierający podłoże, wewnątrz, osoba, pomieszczenie&#10;&#10;Opis wygenerowany automatycznie">
            <a:extLst>
              <a:ext uri="{FF2B5EF4-FFF2-40B4-BE49-F238E27FC236}">
                <a16:creationId xmlns:a16="http://schemas.microsoft.com/office/drawing/2014/main" id="{834E7A54-909D-BACE-C71E-D88BAE07B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0" r="23700" b="-3"/>
          <a:stretch/>
        </p:blipFill>
        <p:spPr>
          <a:xfrm>
            <a:off x="3" y="3150803"/>
            <a:ext cx="4548543" cy="3723859"/>
          </a:xfrm>
          <a:custGeom>
            <a:avLst/>
            <a:gdLst/>
            <a:ahLst/>
            <a:cxnLst/>
            <a:rect l="l" t="t" r="r" b="b"/>
            <a:pathLst>
              <a:path w="4548543" h="3723859">
                <a:moveTo>
                  <a:pt x="3246912" y="458"/>
                </a:moveTo>
                <a:cubicBezTo>
                  <a:pt x="3556014" y="-7452"/>
                  <a:pt x="3878293" y="85861"/>
                  <a:pt x="4150879" y="378073"/>
                </a:cubicBezTo>
                <a:cubicBezTo>
                  <a:pt x="4474410" y="725138"/>
                  <a:pt x="4551051" y="1187631"/>
                  <a:pt x="4548482" y="1568643"/>
                </a:cubicBezTo>
                <a:cubicBezTo>
                  <a:pt x="4543256" y="2340350"/>
                  <a:pt x="4346080" y="3076780"/>
                  <a:pt x="4028886" y="3710287"/>
                </a:cubicBezTo>
                <a:lnTo>
                  <a:pt x="4021678" y="3723859"/>
                </a:lnTo>
                <a:lnTo>
                  <a:pt x="0" y="3723859"/>
                </a:lnTo>
                <a:lnTo>
                  <a:pt x="0" y="1455242"/>
                </a:lnTo>
                <a:lnTo>
                  <a:pt x="170674" y="1364030"/>
                </a:lnTo>
                <a:cubicBezTo>
                  <a:pt x="240826" y="1327045"/>
                  <a:pt x="308382" y="1291596"/>
                  <a:pt x="371971" y="1257338"/>
                </a:cubicBezTo>
                <a:cubicBezTo>
                  <a:pt x="1092270" y="868657"/>
                  <a:pt x="1814145" y="480776"/>
                  <a:pt x="2579168" y="156654"/>
                </a:cubicBezTo>
                <a:cubicBezTo>
                  <a:pt x="2774058" y="73994"/>
                  <a:pt x="3006499" y="6609"/>
                  <a:pt x="3246912" y="458"/>
                </a:cubicBezTo>
                <a:close/>
              </a:path>
            </a:pathLst>
          </a:custGeom>
        </p:spPr>
      </p:pic>
      <p:sp>
        <p:nvSpPr>
          <p:cNvPr id="51" name="Freeform: Shape 36">
            <a:extLst>
              <a:ext uri="{FF2B5EF4-FFF2-40B4-BE49-F238E27FC236}">
                <a16:creationId xmlns:a16="http://schemas.microsoft.com/office/drawing/2014/main" id="{D1FA1291-0FB5-45AA-A3DD-38358FBA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-2411" y="0"/>
            <a:ext cx="2981385" cy="3186211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97CF3C7-A1F9-4A99-A926-6531B019C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3234590"/>
            <a:ext cx="4819650" cy="3623786"/>
          </a:xfrm>
          <a:custGeom>
            <a:avLst/>
            <a:gdLst>
              <a:gd name="connsiteX0" fmla="*/ 520805 w 4496214"/>
              <a:gd name="connsiteY0" fmla="*/ 0 h 4712444"/>
              <a:gd name="connsiteX1" fmla="*/ 4496214 w 4496214"/>
              <a:gd name="connsiteY1" fmla="*/ 0 h 4712444"/>
              <a:gd name="connsiteX2" fmla="*/ 4496214 w 4496214"/>
              <a:gd name="connsiteY2" fmla="*/ 2870874 h 4712444"/>
              <a:gd name="connsiteX3" fmla="*/ 4327504 w 4496214"/>
              <a:gd name="connsiteY3" fmla="*/ 2986301 h 4712444"/>
              <a:gd name="connsiteX4" fmla="*/ 4128523 w 4496214"/>
              <a:gd name="connsiteY4" fmla="*/ 3121316 h 4712444"/>
              <a:gd name="connsiteX5" fmla="*/ 1946719 w 4496214"/>
              <a:gd name="connsiteY5" fmla="*/ 4514203 h 4712444"/>
              <a:gd name="connsiteX6" fmla="*/ 393090 w 4496214"/>
              <a:gd name="connsiteY6" fmla="*/ 4234003 h 4712444"/>
              <a:gd name="connsiteX7" fmla="*/ 62 w 4496214"/>
              <a:gd name="connsiteY7" fmla="*/ 2727368 h 4712444"/>
              <a:gd name="connsiteX8" fmla="*/ 513680 w 4496214"/>
              <a:gd name="connsiteY8" fmla="*/ 17175 h 4712444"/>
              <a:gd name="connsiteX0" fmla="*/ 4496214 w 4496214"/>
              <a:gd name="connsiteY0" fmla="*/ 0 h 4712444"/>
              <a:gd name="connsiteX1" fmla="*/ 4496214 w 4496214"/>
              <a:gd name="connsiteY1" fmla="*/ 2870874 h 4712444"/>
              <a:gd name="connsiteX2" fmla="*/ 4327504 w 4496214"/>
              <a:gd name="connsiteY2" fmla="*/ 2986301 h 4712444"/>
              <a:gd name="connsiteX3" fmla="*/ 4128523 w 4496214"/>
              <a:gd name="connsiteY3" fmla="*/ 3121316 h 4712444"/>
              <a:gd name="connsiteX4" fmla="*/ 1946719 w 4496214"/>
              <a:gd name="connsiteY4" fmla="*/ 4514203 h 4712444"/>
              <a:gd name="connsiteX5" fmla="*/ 393090 w 4496214"/>
              <a:gd name="connsiteY5" fmla="*/ 4234003 h 4712444"/>
              <a:gd name="connsiteX6" fmla="*/ 62 w 4496214"/>
              <a:gd name="connsiteY6" fmla="*/ 2727368 h 4712444"/>
              <a:gd name="connsiteX7" fmla="*/ 513680 w 4496214"/>
              <a:gd name="connsiteY7" fmla="*/ 17175 h 4712444"/>
              <a:gd name="connsiteX8" fmla="*/ 610729 w 4496214"/>
              <a:gd name="connsiteY8" fmla="*/ 94249 h 4712444"/>
              <a:gd name="connsiteX0" fmla="*/ 4496214 w 4496214"/>
              <a:gd name="connsiteY0" fmla="*/ 2853983 h 4695553"/>
              <a:gd name="connsiteX1" fmla="*/ 4327504 w 4496214"/>
              <a:gd name="connsiteY1" fmla="*/ 2969410 h 4695553"/>
              <a:gd name="connsiteX2" fmla="*/ 4128523 w 4496214"/>
              <a:gd name="connsiteY2" fmla="*/ 3104425 h 4695553"/>
              <a:gd name="connsiteX3" fmla="*/ 1946719 w 4496214"/>
              <a:gd name="connsiteY3" fmla="*/ 4497312 h 4695553"/>
              <a:gd name="connsiteX4" fmla="*/ 393090 w 4496214"/>
              <a:gd name="connsiteY4" fmla="*/ 4217112 h 4695553"/>
              <a:gd name="connsiteX5" fmla="*/ 62 w 4496214"/>
              <a:gd name="connsiteY5" fmla="*/ 2710477 h 4695553"/>
              <a:gd name="connsiteX6" fmla="*/ 513680 w 4496214"/>
              <a:gd name="connsiteY6" fmla="*/ 284 h 4695553"/>
              <a:gd name="connsiteX7" fmla="*/ 610729 w 4496214"/>
              <a:gd name="connsiteY7" fmla="*/ 77358 h 4695553"/>
              <a:gd name="connsiteX0" fmla="*/ 4496214 w 4496214"/>
              <a:gd name="connsiteY0" fmla="*/ 2853699 h 4695269"/>
              <a:gd name="connsiteX1" fmla="*/ 4327504 w 4496214"/>
              <a:gd name="connsiteY1" fmla="*/ 2969126 h 4695269"/>
              <a:gd name="connsiteX2" fmla="*/ 4128523 w 4496214"/>
              <a:gd name="connsiteY2" fmla="*/ 3104141 h 4695269"/>
              <a:gd name="connsiteX3" fmla="*/ 1946719 w 4496214"/>
              <a:gd name="connsiteY3" fmla="*/ 4497028 h 4695269"/>
              <a:gd name="connsiteX4" fmla="*/ 393090 w 4496214"/>
              <a:gd name="connsiteY4" fmla="*/ 4216828 h 4695269"/>
              <a:gd name="connsiteX5" fmla="*/ 62 w 4496214"/>
              <a:gd name="connsiteY5" fmla="*/ 2710193 h 4695269"/>
              <a:gd name="connsiteX6" fmla="*/ 513680 w 4496214"/>
              <a:gd name="connsiteY6" fmla="*/ 0 h 469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6214" h="4695269">
                <a:moveTo>
                  <a:pt x="4496214" y="2853699"/>
                </a:moveTo>
                <a:lnTo>
                  <a:pt x="4327504" y="2969126"/>
                </a:lnTo>
                <a:lnTo>
                  <a:pt x="4128523" y="3104141"/>
                </a:lnTo>
                <a:cubicBezTo>
                  <a:pt x="3416510" y="3596007"/>
                  <a:pt x="2702940" y="4086860"/>
                  <a:pt x="1946719" y="4497028"/>
                </a:cubicBezTo>
                <a:cubicBezTo>
                  <a:pt x="1506382" y="4736123"/>
                  <a:pt x="872113" y="4874226"/>
                  <a:pt x="393090" y="4216828"/>
                </a:cubicBezTo>
                <a:cubicBezTo>
                  <a:pt x="73281" y="3777627"/>
                  <a:pt x="-2478" y="3192354"/>
                  <a:pt x="62" y="2710193"/>
                </a:cubicBezTo>
                <a:cubicBezTo>
                  <a:pt x="5227" y="1733619"/>
                  <a:pt x="200135" y="801687"/>
                  <a:pt x="513680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23" name="Obraz 22" descr="Obraz zawierający tekst, osoba, podłoże, dziecko&#10;&#10;Opis wygenerowany automatycznie">
            <a:extLst>
              <a:ext uri="{FF2B5EF4-FFF2-40B4-BE49-F238E27FC236}">
                <a16:creationId xmlns:a16="http://schemas.microsoft.com/office/drawing/2014/main" id="{AC6A1739-1927-EC2B-DA60-CEBF566A17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1" r="40144" b="1"/>
          <a:stretch/>
        </p:blipFill>
        <p:spPr>
          <a:xfrm>
            <a:off x="9898859" y="314073"/>
            <a:ext cx="2302952" cy="5820494"/>
          </a:xfrm>
          <a:custGeom>
            <a:avLst/>
            <a:gdLst/>
            <a:ahLst/>
            <a:cxnLst/>
            <a:rect l="l" t="t" r="r" b="b"/>
            <a:pathLst>
              <a:path w="2302952" h="5820494">
                <a:moveTo>
                  <a:pt x="2302952" y="0"/>
                </a:moveTo>
                <a:lnTo>
                  <a:pt x="2302951" y="5489408"/>
                </a:lnTo>
                <a:lnTo>
                  <a:pt x="2214998" y="5568668"/>
                </a:lnTo>
                <a:cubicBezTo>
                  <a:pt x="1859218" y="5862586"/>
                  <a:pt x="1445746" y="5956656"/>
                  <a:pt x="980229" y="5533905"/>
                </a:cubicBezTo>
                <a:cubicBezTo>
                  <a:pt x="245766" y="4867048"/>
                  <a:pt x="-119012" y="3425160"/>
                  <a:pt x="34664" y="2458684"/>
                </a:cubicBezTo>
                <a:cubicBezTo>
                  <a:pt x="135459" y="1823441"/>
                  <a:pt x="507389" y="1284554"/>
                  <a:pt x="962915" y="888011"/>
                </a:cubicBezTo>
                <a:cubicBezTo>
                  <a:pt x="1150308" y="724995"/>
                  <a:pt x="1591681" y="387625"/>
                  <a:pt x="2089185" y="110594"/>
                </a:cubicBezTo>
                <a:close/>
              </a:path>
            </a:pathLst>
          </a:cu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B14F4D4-DBAC-483F-BF11-648921C4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14846" flipH="1" flipV="1">
            <a:off x="9746010" y="23931"/>
            <a:ext cx="3825181" cy="624345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7A67B5B-1D48-C69F-BB28-F69830E42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0" y="2269050"/>
            <a:ext cx="3810000" cy="28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BEZPIECZNE WAKACJE – SPOTKANIE </a:t>
            </a:r>
            <a:b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POLICJANTEM</a:t>
            </a:r>
          </a:p>
        </p:txBody>
      </p:sp>
    </p:spTree>
    <p:extLst>
      <p:ext uri="{BB962C8B-B14F-4D97-AF65-F5344CB8AC3E}">
        <p14:creationId xmlns:p14="http://schemas.microsoft.com/office/powerpoint/2010/main" val="1281776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BBF5424-DC57-4A5D-A4B3-4580C2E83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az 8" descr="Obraz zawierający tekst, ramka na zdjęcie&#10;&#10;Opis wygenerowany automatycznie">
            <a:extLst>
              <a:ext uri="{FF2B5EF4-FFF2-40B4-BE49-F238E27FC236}">
                <a16:creationId xmlns:a16="http://schemas.microsoft.com/office/drawing/2014/main" id="{3C351D46-F49F-68FB-11DA-10EF345CEC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5" r="32330" b="3"/>
          <a:stretch/>
        </p:blipFill>
        <p:spPr>
          <a:xfrm>
            <a:off x="-2410" y="1"/>
            <a:ext cx="2915897" cy="3150803"/>
          </a:xfrm>
          <a:custGeom>
            <a:avLst/>
            <a:gdLst/>
            <a:ahLst/>
            <a:cxnLst/>
            <a:rect l="l" t="t" r="r" b="b"/>
            <a:pathLst>
              <a:path w="2915897" h="3150803">
                <a:moveTo>
                  <a:pt x="0" y="0"/>
                </a:moveTo>
                <a:lnTo>
                  <a:pt x="2037171" y="0"/>
                </a:lnTo>
                <a:lnTo>
                  <a:pt x="2234023" y="188447"/>
                </a:lnTo>
                <a:cubicBezTo>
                  <a:pt x="2304388" y="255540"/>
                  <a:pt x="2374048" y="321538"/>
                  <a:pt x="2442937" y="385917"/>
                </a:cubicBezTo>
                <a:cubicBezTo>
                  <a:pt x="2635661" y="565992"/>
                  <a:pt x="2760928" y="746433"/>
                  <a:pt x="2833858" y="927137"/>
                </a:cubicBezTo>
                <a:cubicBezTo>
                  <a:pt x="2943221" y="1198077"/>
                  <a:pt x="2934665" y="1469402"/>
                  <a:pt x="2858599" y="1740110"/>
                </a:cubicBezTo>
                <a:cubicBezTo>
                  <a:pt x="2782532" y="2010817"/>
                  <a:pt x="2638953" y="2280908"/>
                  <a:pt x="2478276" y="2549381"/>
                </a:cubicBezTo>
                <a:cubicBezTo>
                  <a:pt x="2104926" y="3173402"/>
                  <a:pt x="1445175" y="3189854"/>
                  <a:pt x="692855" y="3125784"/>
                </a:cubicBezTo>
                <a:cubicBezTo>
                  <a:pt x="472468" y="3106996"/>
                  <a:pt x="261198" y="3087734"/>
                  <a:pt x="71916" y="3033613"/>
                </a:cubicBezTo>
                <a:lnTo>
                  <a:pt x="0" y="3010677"/>
                </a:lnTo>
                <a:close/>
              </a:path>
            </a:pathLst>
          </a:cu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F2D909F7-7EF5-62C9-3646-13D3FA4508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0" r="-2" b="29687"/>
          <a:stretch/>
        </p:blipFill>
        <p:spPr>
          <a:xfrm>
            <a:off x="3824588" y="10"/>
            <a:ext cx="5820494" cy="2008690"/>
          </a:xfrm>
          <a:custGeom>
            <a:avLst/>
            <a:gdLst/>
            <a:ahLst/>
            <a:cxnLst/>
            <a:rect l="l" t="t" r="r" b="b"/>
            <a:pathLst>
              <a:path w="5820494" h="2008700">
                <a:moveTo>
                  <a:pt x="331087" y="0"/>
                </a:moveTo>
                <a:lnTo>
                  <a:pt x="5820494" y="0"/>
                </a:lnTo>
                <a:lnTo>
                  <a:pt x="5709900" y="186453"/>
                </a:lnTo>
                <a:cubicBezTo>
                  <a:pt x="5432869" y="620391"/>
                  <a:pt x="5095500" y="1005368"/>
                  <a:pt x="4932484" y="1168818"/>
                </a:cubicBezTo>
                <a:cubicBezTo>
                  <a:pt x="4535940" y="1566140"/>
                  <a:pt x="3997053" y="1890549"/>
                  <a:pt x="3361811" y="1978465"/>
                </a:cubicBezTo>
                <a:cubicBezTo>
                  <a:pt x="2395334" y="2112506"/>
                  <a:pt x="953447" y="1794336"/>
                  <a:pt x="286590" y="1153716"/>
                </a:cubicBezTo>
                <a:cubicBezTo>
                  <a:pt x="-136161" y="747678"/>
                  <a:pt x="-42091" y="387037"/>
                  <a:pt x="251826" y="76716"/>
                </a:cubicBezTo>
                <a:close/>
              </a:path>
            </a:pathLst>
          </a:custGeom>
        </p:spPr>
      </p:pic>
      <p:pic>
        <p:nvPicPr>
          <p:cNvPr id="11" name="Obraz 10" descr="Obraz zawierający tekst, pokryte, pęk, różny&#10;&#10;Opis wygenerowany automatycznie">
            <a:extLst>
              <a:ext uri="{FF2B5EF4-FFF2-40B4-BE49-F238E27FC236}">
                <a16:creationId xmlns:a16="http://schemas.microsoft.com/office/drawing/2014/main" id="{7CDBC061-8992-DD29-FDEB-CB0567D1D3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r="24096" b="-3"/>
          <a:stretch/>
        </p:blipFill>
        <p:spPr>
          <a:xfrm>
            <a:off x="3" y="3150803"/>
            <a:ext cx="4548543" cy="3723859"/>
          </a:xfrm>
          <a:custGeom>
            <a:avLst/>
            <a:gdLst/>
            <a:ahLst/>
            <a:cxnLst/>
            <a:rect l="l" t="t" r="r" b="b"/>
            <a:pathLst>
              <a:path w="4548543" h="3723859">
                <a:moveTo>
                  <a:pt x="3246912" y="458"/>
                </a:moveTo>
                <a:cubicBezTo>
                  <a:pt x="3556014" y="-7452"/>
                  <a:pt x="3878293" y="85861"/>
                  <a:pt x="4150879" y="378073"/>
                </a:cubicBezTo>
                <a:cubicBezTo>
                  <a:pt x="4474410" y="725138"/>
                  <a:pt x="4551051" y="1187631"/>
                  <a:pt x="4548482" y="1568643"/>
                </a:cubicBezTo>
                <a:cubicBezTo>
                  <a:pt x="4543256" y="2340350"/>
                  <a:pt x="4346080" y="3076780"/>
                  <a:pt x="4028886" y="3710287"/>
                </a:cubicBezTo>
                <a:lnTo>
                  <a:pt x="4021678" y="3723859"/>
                </a:lnTo>
                <a:lnTo>
                  <a:pt x="0" y="3723859"/>
                </a:lnTo>
                <a:lnTo>
                  <a:pt x="0" y="1455242"/>
                </a:lnTo>
                <a:lnTo>
                  <a:pt x="170674" y="1364030"/>
                </a:lnTo>
                <a:cubicBezTo>
                  <a:pt x="240826" y="1327045"/>
                  <a:pt x="308382" y="1291596"/>
                  <a:pt x="371971" y="1257338"/>
                </a:cubicBezTo>
                <a:cubicBezTo>
                  <a:pt x="1092270" y="868657"/>
                  <a:pt x="1814145" y="480776"/>
                  <a:pt x="2579168" y="156654"/>
                </a:cubicBezTo>
                <a:cubicBezTo>
                  <a:pt x="2774058" y="73994"/>
                  <a:pt x="3006499" y="6609"/>
                  <a:pt x="3246912" y="458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1FA1291-0FB5-45AA-A3DD-38358FBA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-2411" y="0"/>
            <a:ext cx="2981385" cy="3186211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97CF3C7-A1F9-4A99-A926-6531B019C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3234590"/>
            <a:ext cx="4819650" cy="3623786"/>
          </a:xfrm>
          <a:custGeom>
            <a:avLst/>
            <a:gdLst>
              <a:gd name="connsiteX0" fmla="*/ 520805 w 4496214"/>
              <a:gd name="connsiteY0" fmla="*/ 0 h 4712444"/>
              <a:gd name="connsiteX1" fmla="*/ 4496214 w 4496214"/>
              <a:gd name="connsiteY1" fmla="*/ 0 h 4712444"/>
              <a:gd name="connsiteX2" fmla="*/ 4496214 w 4496214"/>
              <a:gd name="connsiteY2" fmla="*/ 2870874 h 4712444"/>
              <a:gd name="connsiteX3" fmla="*/ 4327504 w 4496214"/>
              <a:gd name="connsiteY3" fmla="*/ 2986301 h 4712444"/>
              <a:gd name="connsiteX4" fmla="*/ 4128523 w 4496214"/>
              <a:gd name="connsiteY4" fmla="*/ 3121316 h 4712444"/>
              <a:gd name="connsiteX5" fmla="*/ 1946719 w 4496214"/>
              <a:gd name="connsiteY5" fmla="*/ 4514203 h 4712444"/>
              <a:gd name="connsiteX6" fmla="*/ 393090 w 4496214"/>
              <a:gd name="connsiteY6" fmla="*/ 4234003 h 4712444"/>
              <a:gd name="connsiteX7" fmla="*/ 62 w 4496214"/>
              <a:gd name="connsiteY7" fmla="*/ 2727368 h 4712444"/>
              <a:gd name="connsiteX8" fmla="*/ 513680 w 4496214"/>
              <a:gd name="connsiteY8" fmla="*/ 17175 h 4712444"/>
              <a:gd name="connsiteX0" fmla="*/ 4496214 w 4496214"/>
              <a:gd name="connsiteY0" fmla="*/ 0 h 4712444"/>
              <a:gd name="connsiteX1" fmla="*/ 4496214 w 4496214"/>
              <a:gd name="connsiteY1" fmla="*/ 2870874 h 4712444"/>
              <a:gd name="connsiteX2" fmla="*/ 4327504 w 4496214"/>
              <a:gd name="connsiteY2" fmla="*/ 2986301 h 4712444"/>
              <a:gd name="connsiteX3" fmla="*/ 4128523 w 4496214"/>
              <a:gd name="connsiteY3" fmla="*/ 3121316 h 4712444"/>
              <a:gd name="connsiteX4" fmla="*/ 1946719 w 4496214"/>
              <a:gd name="connsiteY4" fmla="*/ 4514203 h 4712444"/>
              <a:gd name="connsiteX5" fmla="*/ 393090 w 4496214"/>
              <a:gd name="connsiteY5" fmla="*/ 4234003 h 4712444"/>
              <a:gd name="connsiteX6" fmla="*/ 62 w 4496214"/>
              <a:gd name="connsiteY6" fmla="*/ 2727368 h 4712444"/>
              <a:gd name="connsiteX7" fmla="*/ 513680 w 4496214"/>
              <a:gd name="connsiteY7" fmla="*/ 17175 h 4712444"/>
              <a:gd name="connsiteX8" fmla="*/ 610729 w 4496214"/>
              <a:gd name="connsiteY8" fmla="*/ 94249 h 4712444"/>
              <a:gd name="connsiteX0" fmla="*/ 4496214 w 4496214"/>
              <a:gd name="connsiteY0" fmla="*/ 2853983 h 4695553"/>
              <a:gd name="connsiteX1" fmla="*/ 4327504 w 4496214"/>
              <a:gd name="connsiteY1" fmla="*/ 2969410 h 4695553"/>
              <a:gd name="connsiteX2" fmla="*/ 4128523 w 4496214"/>
              <a:gd name="connsiteY2" fmla="*/ 3104425 h 4695553"/>
              <a:gd name="connsiteX3" fmla="*/ 1946719 w 4496214"/>
              <a:gd name="connsiteY3" fmla="*/ 4497312 h 4695553"/>
              <a:gd name="connsiteX4" fmla="*/ 393090 w 4496214"/>
              <a:gd name="connsiteY4" fmla="*/ 4217112 h 4695553"/>
              <a:gd name="connsiteX5" fmla="*/ 62 w 4496214"/>
              <a:gd name="connsiteY5" fmla="*/ 2710477 h 4695553"/>
              <a:gd name="connsiteX6" fmla="*/ 513680 w 4496214"/>
              <a:gd name="connsiteY6" fmla="*/ 284 h 4695553"/>
              <a:gd name="connsiteX7" fmla="*/ 610729 w 4496214"/>
              <a:gd name="connsiteY7" fmla="*/ 77358 h 4695553"/>
              <a:gd name="connsiteX0" fmla="*/ 4496214 w 4496214"/>
              <a:gd name="connsiteY0" fmla="*/ 2853699 h 4695269"/>
              <a:gd name="connsiteX1" fmla="*/ 4327504 w 4496214"/>
              <a:gd name="connsiteY1" fmla="*/ 2969126 h 4695269"/>
              <a:gd name="connsiteX2" fmla="*/ 4128523 w 4496214"/>
              <a:gd name="connsiteY2" fmla="*/ 3104141 h 4695269"/>
              <a:gd name="connsiteX3" fmla="*/ 1946719 w 4496214"/>
              <a:gd name="connsiteY3" fmla="*/ 4497028 h 4695269"/>
              <a:gd name="connsiteX4" fmla="*/ 393090 w 4496214"/>
              <a:gd name="connsiteY4" fmla="*/ 4216828 h 4695269"/>
              <a:gd name="connsiteX5" fmla="*/ 62 w 4496214"/>
              <a:gd name="connsiteY5" fmla="*/ 2710193 h 4695269"/>
              <a:gd name="connsiteX6" fmla="*/ 513680 w 4496214"/>
              <a:gd name="connsiteY6" fmla="*/ 0 h 469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6214" h="4695269">
                <a:moveTo>
                  <a:pt x="4496214" y="2853699"/>
                </a:moveTo>
                <a:lnTo>
                  <a:pt x="4327504" y="2969126"/>
                </a:lnTo>
                <a:lnTo>
                  <a:pt x="4128523" y="3104141"/>
                </a:lnTo>
                <a:cubicBezTo>
                  <a:pt x="3416510" y="3596007"/>
                  <a:pt x="2702940" y="4086860"/>
                  <a:pt x="1946719" y="4497028"/>
                </a:cubicBezTo>
                <a:cubicBezTo>
                  <a:pt x="1506382" y="4736123"/>
                  <a:pt x="872113" y="4874226"/>
                  <a:pt x="393090" y="4216828"/>
                </a:cubicBezTo>
                <a:cubicBezTo>
                  <a:pt x="73281" y="3777627"/>
                  <a:pt x="-2478" y="3192354"/>
                  <a:pt x="62" y="2710193"/>
                </a:cubicBezTo>
                <a:cubicBezTo>
                  <a:pt x="5227" y="1733619"/>
                  <a:pt x="200135" y="801687"/>
                  <a:pt x="513680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7E88C746-73DD-4750-EA9A-D2F45DE3E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77" r="33767" b="1"/>
          <a:stretch/>
        </p:blipFill>
        <p:spPr>
          <a:xfrm>
            <a:off x="9898859" y="314073"/>
            <a:ext cx="2302952" cy="5820494"/>
          </a:xfrm>
          <a:custGeom>
            <a:avLst/>
            <a:gdLst/>
            <a:ahLst/>
            <a:cxnLst/>
            <a:rect l="l" t="t" r="r" b="b"/>
            <a:pathLst>
              <a:path w="2302952" h="5820494">
                <a:moveTo>
                  <a:pt x="2302952" y="0"/>
                </a:moveTo>
                <a:lnTo>
                  <a:pt x="2302951" y="5489408"/>
                </a:lnTo>
                <a:lnTo>
                  <a:pt x="2214998" y="5568668"/>
                </a:lnTo>
                <a:cubicBezTo>
                  <a:pt x="1859218" y="5862586"/>
                  <a:pt x="1445746" y="5956656"/>
                  <a:pt x="980229" y="5533905"/>
                </a:cubicBezTo>
                <a:cubicBezTo>
                  <a:pt x="245766" y="4867048"/>
                  <a:pt x="-119012" y="3425160"/>
                  <a:pt x="34664" y="2458684"/>
                </a:cubicBezTo>
                <a:cubicBezTo>
                  <a:pt x="135459" y="1823441"/>
                  <a:pt x="507389" y="1284554"/>
                  <a:pt x="962915" y="888011"/>
                </a:cubicBezTo>
                <a:cubicBezTo>
                  <a:pt x="1150308" y="724995"/>
                  <a:pt x="1591681" y="387625"/>
                  <a:pt x="2089185" y="110594"/>
                </a:cubicBezTo>
                <a:close/>
              </a:path>
            </a:pathLst>
          </a:cu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B14F4D4-DBAC-483F-BF11-648921C4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14846" flipH="1" flipV="1">
            <a:off x="9746010" y="23931"/>
            <a:ext cx="3825181" cy="624345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48EA89B-2EE9-D47F-A4DD-05D1F3A72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641" y="2269050"/>
            <a:ext cx="5510218" cy="23715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KONKURS</a:t>
            </a:r>
            <a:r>
              <a:rPr lang="pl-PL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PLASTYCZNY 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„PROFILAKTYKA OCZAMI DZIECI”</a:t>
            </a:r>
          </a:p>
        </p:txBody>
      </p:sp>
    </p:spTree>
    <p:extLst>
      <p:ext uri="{BB962C8B-B14F-4D97-AF65-F5344CB8AC3E}">
        <p14:creationId xmlns:p14="http://schemas.microsoft.com/office/powerpoint/2010/main" val="2192451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24" name="Freeform: Shape 18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6" name="Freeform: Shape 20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6" name="Symbol zastępczy zawartości 5" descr="Obraz zawierający żywność, naczynie, kebab, zdobione&#10;&#10;Opis wygenerowany automatycznie">
            <a:extLst>
              <a:ext uri="{FF2B5EF4-FFF2-40B4-BE49-F238E27FC236}">
                <a16:creationId xmlns:a16="http://schemas.microsoft.com/office/drawing/2014/main" id="{F751B72D-F707-8982-66E1-5F6AD116B0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3" b="1"/>
          <a:stretch/>
        </p:blipFill>
        <p:spPr>
          <a:xfrm>
            <a:off x="5264728" y="2"/>
            <a:ext cx="6927272" cy="5330949"/>
          </a:xfrm>
          <a:custGeom>
            <a:avLst/>
            <a:gdLst/>
            <a:ahLst/>
            <a:cxnLst/>
            <a:rect l="l" t="t" r="r" b="b"/>
            <a:pathLst>
              <a:path w="6927272" h="5330949">
                <a:moveTo>
                  <a:pt x="0" y="0"/>
                </a:moveTo>
                <a:lnTo>
                  <a:pt x="6927272" y="0"/>
                </a:lnTo>
                <a:lnTo>
                  <a:pt x="6927272" y="3912793"/>
                </a:lnTo>
                <a:lnTo>
                  <a:pt x="6884989" y="4002742"/>
                </a:lnTo>
                <a:cubicBezTo>
                  <a:pt x="6799406" y="4174873"/>
                  <a:pt x="6702812" y="4339578"/>
                  <a:pt x="6592028" y="4494163"/>
                </a:cubicBezTo>
                <a:cubicBezTo>
                  <a:pt x="5802121" y="5596640"/>
                  <a:pt x="4821632" y="5380883"/>
                  <a:pt x="3742808" y="5122218"/>
                </a:cubicBezTo>
                <a:cubicBezTo>
                  <a:pt x="2131653" y="4735722"/>
                  <a:pt x="759367" y="4191689"/>
                  <a:pt x="326623" y="2148182"/>
                </a:cubicBezTo>
                <a:cubicBezTo>
                  <a:pt x="186907" y="1488770"/>
                  <a:pt x="67840" y="834043"/>
                  <a:pt x="13721" y="201231"/>
                </a:cubicBez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9896C11-F8DF-437A-B349-8AFD602D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791199" y="-1219198"/>
            <a:ext cx="5181601" cy="7620000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910EDE7-AD50-4218-6797-8A8F23CF3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4572000" cy="2286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DZIĘKUJEMY ZA UWAGĘ</a:t>
            </a:r>
          </a:p>
        </p:txBody>
      </p:sp>
    </p:spTree>
    <p:extLst>
      <p:ext uri="{BB962C8B-B14F-4D97-AF65-F5344CB8AC3E}">
        <p14:creationId xmlns:p14="http://schemas.microsoft.com/office/powerpoint/2010/main" val="2196651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5832FD91-6E45-4C1D-B22F-1CC8B92A2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2758239 w 6096000"/>
              <a:gd name="connsiteY1" fmla="*/ 0 h 6858000"/>
              <a:gd name="connsiteX2" fmla="*/ 2916747 w 6096000"/>
              <a:gd name="connsiteY2" fmla="*/ 218181 h 6858000"/>
              <a:gd name="connsiteX3" fmla="*/ 4839749 w 6096000"/>
              <a:gd name="connsiteY3" fmla="*/ 2631787 h 6858000"/>
              <a:gd name="connsiteX4" fmla="*/ 6095001 w 6096000"/>
              <a:gd name="connsiteY4" fmla="*/ 5672947 h 6858000"/>
              <a:gd name="connsiteX5" fmla="*/ 5792922 w 6096000"/>
              <a:gd name="connsiteY5" fmla="*/ 6612444 h 6858000"/>
              <a:gd name="connsiteX6" fmla="*/ 5671607 w 6096000"/>
              <a:gd name="connsiteY6" fmla="*/ 6771753 h 6858000"/>
              <a:gd name="connsiteX7" fmla="*/ 5591643 w 6096000"/>
              <a:gd name="connsiteY7" fmla="*/ 6858000 h 6858000"/>
              <a:gd name="connsiteX8" fmla="*/ 0 w 6096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2758239" y="0"/>
                </a:lnTo>
                <a:lnTo>
                  <a:pt x="2916747" y="218181"/>
                </a:lnTo>
                <a:cubicBezTo>
                  <a:pt x="3525935" y="1023180"/>
                  <a:pt x="4281133" y="1818277"/>
                  <a:pt x="4839749" y="2631787"/>
                </a:cubicBezTo>
                <a:cubicBezTo>
                  <a:pt x="5571203" y="3696928"/>
                  <a:pt x="6122704" y="4799581"/>
                  <a:pt x="6095001" y="5672947"/>
                </a:cubicBezTo>
                <a:cubicBezTo>
                  <a:pt x="6083564" y="6040467"/>
                  <a:pt x="5972980" y="6348559"/>
                  <a:pt x="5792922" y="6612444"/>
                </a:cubicBezTo>
                <a:cubicBezTo>
                  <a:pt x="5755410" y="6667420"/>
                  <a:pt x="5714882" y="6720477"/>
                  <a:pt x="5671607" y="6771753"/>
                </a:cubicBezTo>
                <a:lnTo>
                  <a:pt x="559164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5F5D1E8-E605-4EFC-8912-6E191F84F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789134">
            <a:off x="2400596" y="454890"/>
            <a:ext cx="3969651" cy="5948221"/>
          </a:xfrm>
          <a:custGeom>
            <a:avLst/>
            <a:gdLst>
              <a:gd name="connsiteX0" fmla="*/ 4594048 w 9861488"/>
              <a:gd name="connsiteY0" fmla="*/ 11458472 h 11458472"/>
              <a:gd name="connsiteX1" fmla="*/ 0 w 9861488"/>
              <a:gd name="connsiteY1" fmla="*/ 5948221 h 11458472"/>
              <a:gd name="connsiteX2" fmla="*/ 1863 w 9861488"/>
              <a:gd name="connsiteY2" fmla="*/ 5698862 h 11458472"/>
              <a:gd name="connsiteX3" fmla="*/ 320025 w 9861488"/>
              <a:gd name="connsiteY3" fmla="*/ 3799836 h 11458472"/>
              <a:gd name="connsiteX4" fmla="*/ 3430486 w 9861488"/>
              <a:gd name="connsiteY4" fmla="*/ 295907 h 11458472"/>
              <a:gd name="connsiteX5" fmla="*/ 3863859 w 9861488"/>
              <a:gd name="connsiteY5" fmla="*/ 55612 h 11458472"/>
              <a:gd name="connsiteX6" fmla="*/ 3969651 w 9861488"/>
              <a:gd name="connsiteY6" fmla="*/ 0 h 11458472"/>
              <a:gd name="connsiteX7" fmla="*/ 9861488 w 9861488"/>
              <a:gd name="connsiteY7" fmla="*/ 7066862 h 11458472"/>
              <a:gd name="connsiteX8" fmla="*/ 4594048 w 9861488"/>
              <a:gd name="connsiteY8" fmla="*/ 11458472 h 11458472"/>
              <a:gd name="connsiteX0" fmla="*/ 0 w 9861488"/>
              <a:gd name="connsiteY0" fmla="*/ 5948221 h 11549912"/>
              <a:gd name="connsiteX1" fmla="*/ 1863 w 9861488"/>
              <a:gd name="connsiteY1" fmla="*/ 5698862 h 11549912"/>
              <a:gd name="connsiteX2" fmla="*/ 320025 w 9861488"/>
              <a:gd name="connsiteY2" fmla="*/ 3799836 h 11549912"/>
              <a:gd name="connsiteX3" fmla="*/ 3430486 w 9861488"/>
              <a:gd name="connsiteY3" fmla="*/ 295907 h 11549912"/>
              <a:gd name="connsiteX4" fmla="*/ 3863859 w 9861488"/>
              <a:gd name="connsiteY4" fmla="*/ 55612 h 11549912"/>
              <a:gd name="connsiteX5" fmla="*/ 3969651 w 9861488"/>
              <a:gd name="connsiteY5" fmla="*/ 0 h 11549912"/>
              <a:gd name="connsiteX6" fmla="*/ 9861488 w 9861488"/>
              <a:gd name="connsiteY6" fmla="*/ 7066862 h 11549912"/>
              <a:gd name="connsiteX7" fmla="*/ 4685488 w 9861488"/>
              <a:gd name="connsiteY7" fmla="*/ 11549912 h 11549912"/>
              <a:gd name="connsiteX0" fmla="*/ 0 w 9861488"/>
              <a:gd name="connsiteY0" fmla="*/ 5948221 h 7066862"/>
              <a:gd name="connsiteX1" fmla="*/ 1863 w 9861488"/>
              <a:gd name="connsiteY1" fmla="*/ 5698862 h 7066862"/>
              <a:gd name="connsiteX2" fmla="*/ 320025 w 9861488"/>
              <a:gd name="connsiteY2" fmla="*/ 3799836 h 7066862"/>
              <a:gd name="connsiteX3" fmla="*/ 3430486 w 9861488"/>
              <a:gd name="connsiteY3" fmla="*/ 295907 h 7066862"/>
              <a:gd name="connsiteX4" fmla="*/ 3863859 w 9861488"/>
              <a:gd name="connsiteY4" fmla="*/ 55612 h 7066862"/>
              <a:gd name="connsiteX5" fmla="*/ 3969651 w 9861488"/>
              <a:gd name="connsiteY5" fmla="*/ 0 h 7066862"/>
              <a:gd name="connsiteX6" fmla="*/ 9861488 w 9861488"/>
              <a:gd name="connsiteY6" fmla="*/ 7066862 h 7066862"/>
              <a:gd name="connsiteX0" fmla="*/ 0 w 3969651"/>
              <a:gd name="connsiteY0" fmla="*/ 5948221 h 5948221"/>
              <a:gd name="connsiteX1" fmla="*/ 1863 w 3969651"/>
              <a:gd name="connsiteY1" fmla="*/ 5698862 h 5948221"/>
              <a:gd name="connsiteX2" fmla="*/ 320025 w 3969651"/>
              <a:gd name="connsiteY2" fmla="*/ 3799836 h 5948221"/>
              <a:gd name="connsiteX3" fmla="*/ 3430486 w 3969651"/>
              <a:gd name="connsiteY3" fmla="*/ 295907 h 5948221"/>
              <a:gd name="connsiteX4" fmla="*/ 3863859 w 3969651"/>
              <a:gd name="connsiteY4" fmla="*/ 55612 h 5948221"/>
              <a:gd name="connsiteX5" fmla="*/ 3969651 w 3969651"/>
              <a:gd name="connsiteY5" fmla="*/ 0 h 594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9651" h="5948221">
                <a:moveTo>
                  <a:pt x="0" y="5948221"/>
                </a:moveTo>
                <a:lnTo>
                  <a:pt x="1863" y="5698862"/>
                </a:lnTo>
                <a:cubicBezTo>
                  <a:pt x="27184" y="5017139"/>
                  <a:pt x="133214" y="4368297"/>
                  <a:pt x="320025" y="3799836"/>
                </a:cubicBezTo>
                <a:cubicBezTo>
                  <a:pt x="810579" y="2305232"/>
                  <a:pt x="2027133" y="1118138"/>
                  <a:pt x="3430486" y="295907"/>
                </a:cubicBezTo>
                <a:cubicBezTo>
                  <a:pt x="3545941" y="228312"/>
                  <a:pt x="3692079" y="146862"/>
                  <a:pt x="3863859" y="55612"/>
                </a:cubicBezTo>
                <a:lnTo>
                  <a:pt x="3969651" y="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F44D194-11C8-F130-D34A-72C1B6B3F6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7290" y="1158239"/>
            <a:ext cx="10599920" cy="4316731"/>
          </a:xfrm>
        </p:spPr>
        <p:txBody>
          <a:bodyPr>
            <a:noAutofit/>
          </a:bodyPr>
          <a:lstStyle/>
          <a:p>
            <a:pPr algn="l"/>
            <a:r>
              <a:rPr lang="pl-PL" sz="4000" b="1" i="0" dirty="0">
                <a:effectLst/>
                <a:latin typeface="arial" panose="020B0604020202020204" pitchFamily="34" charset="0"/>
              </a:rPr>
              <a:t>Zdrowie</a:t>
            </a:r>
            <a:r>
              <a:rPr lang="pl-PL" sz="4000" i="0" dirty="0">
                <a:effectLst/>
                <a:latin typeface="arial" panose="020B0604020202020204" pitchFamily="34" charset="0"/>
              </a:rPr>
              <a:t> – według definicji Światowej Organizacji Zdrowia – to stan pełnego fizycznego, umysłowego i społecznego dobrostanu. </a:t>
            </a:r>
            <a:br>
              <a:rPr lang="pl-PL" sz="4800" b="1" i="0" dirty="0">
                <a:effectLst/>
                <a:latin typeface="arial" panose="020B0604020202020204" pitchFamily="34" charset="0"/>
              </a:rPr>
            </a:br>
            <a:endParaRPr lang="pl-PL" sz="40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1564C75-A143-8E90-AA52-6E1BCE0EF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0" y="4571999"/>
            <a:ext cx="4572000" cy="1524000"/>
          </a:xfrm>
        </p:spPr>
        <p:txBody>
          <a:bodyPr>
            <a:normAutofit/>
          </a:bodyPr>
          <a:lstStyle/>
          <a:p>
            <a:pPr algn="l"/>
            <a:endParaRPr lang="pl-PL" dirty="0"/>
          </a:p>
          <a:p>
            <a:pPr algn="l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90925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Osoby trzymające ręce">
            <a:extLst>
              <a:ext uri="{FF2B5EF4-FFF2-40B4-BE49-F238E27FC236}">
                <a16:creationId xmlns:a16="http://schemas.microsoft.com/office/drawing/2014/main" id="{FB917014-719E-4AE8-ACDC-7461D32F94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70" b="1966"/>
          <a:stretch/>
        </p:blipFill>
        <p:spPr>
          <a:xfrm>
            <a:off x="0" y="10"/>
            <a:ext cx="12207220" cy="6857990"/>
          </a:xfrm>
          <a:prstGeom prst="rect">
            <a:avLst/>
          </a:pr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5A93C08-5026-4474-A6D5-87A03C135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78823" cy="6028256"/>
          </a:xfrm>
          <a:custGeom>
            <a:avLst/>
            <a:gdLst>
              <a:gd name="connsiteX0" fmla="*/ 0 w 5578823"/>
              <a:gd name="connsiteY0" fmla="*/ 0 h 6028256"/>
              <a:gd name="connsiteX1" fmla="*/ 3897606 w 5578823"/>
              <a:gd name="connsiteY1" fmla="*/ 0 h 6028256"/>
              <a:gd name="connsiteX2" fmla="*/ 4274232 w 5578823"/>
              <a:gd name="connsiteY2" fmla="*/ 360545 h 6028256"/>
              <a:gd name="connsiteX3" fmla="*/ 4673934 w 5578823"/>
              <a:gd name="connsiteY3" fmla="*/ 738354 h 6028256"/>
              <a:gd name="connsiteX4" fmla="*/ 5421862 w 5578823"/>
              <a:gd name="connsiteY4" fmla="*/ 1773839 h 6028256"/>
              <a:gd name="connsiteX5" fmla="*/ 5469198 w 5578823"/>
              <a:gd name="connsiteY5" fmla="*/ 3329255 h 6028256"/>
              <a:gd name="connsiteX6" fmla="*/ 4741546 w 5578823"/>
              <a:gd name="connsiteY6" fmla="*/ 4877588 h 6028256"/>
              <a:gd name="connsiteX7" fmla="*/ 1325600 w 5578823"/>
              <a:gd name="connsiteY7" fmla="*/ 5980388 h 6028256"/>
              <a:gd name="connsiteX8" fmla="*/ 137593 w 5578823"/>
              <a:gd name="connsiteY8" fmla="*/ 5804042 h 6028256"/>
              <a:gd name="connsiteX9" fmla="*/ 0 w 5578823"/>
              <a:gd name="connsiteY9" fmla="*/ 5760161 h 602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78823" h="6028256">
                <a:moveTo>
                  <a:pt x="0" y="0"/>
                </a:moveTo>
                <a:lnTo>
                  <a:pt x="3897606" y="0"/>
                </a:lnTo>
                <a:lnTo>
                  <a:pt x="4274232" y="360545"/>
                </a:lnTo>
                <a:cubicBezTo>
                  <a:pt x="4408856" y="488910"/>
                  <a:pt x="4542134" y="615181"/>
                  <a:pt x="4673934" y="738354"/>
                </a:cubicBezTo>
                <a:cubicBezTo>
                  <a:pt x="5042663" y="1082881"/>
                  <a:pt x="5282330" y="1428108"/>
                  <a:pt x="5421862" y="1773839"/>
                </a:cubicBezTo>
                <a:cubicBezTo>
                  <a:pt x="5631101" y="2292214"/>
                  <a:pt x="5614731" y="2811325"/>
                  <a:pt x="5469198" y="3329255"/>
                </a:cubicBezTo>
                <a:cubicBezTo>
                  <a:pt x="5323662" y="3847185"/>
                  <a:pt x="5048962" y="4363935"/>
                  <a:pt x="4741546" y="4877588"/>
                </a:cubicBezTo>
                <a:cubicBezTo>
                  <a:pt x="4027238" y="6071494"/>
                  <a:pt x="2764972" y="6102970"/>
                  <a:pt x="1325600" y="5980388"/>
                </a:cubicBezTo>
                <a:cubicBezTo>
                  <a:pt x="903947" y="5944442"/>
                  <a:pt x="499735" y="5907589"/>
                  <a:pt x="137593" y="5804042"/>
                </a:cubicBezTo>
                <a:lnTo>
                  <a:pt x="0" y="5760161"/>
                </a:lnTo>
                <a:close/>
              </a:path>
            </a:pathLst>
          </a:cu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E633B38B-B87A-4288-A20F-0223A6C27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97D58AE-E650-6187-9FE5-7D07E937A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594360"/>
            <a:ext cx="7136131" cy="5143500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457200" indent="-457200"/>
            <a:r>
              <a:rPr lang="pl-PL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</a:t>
            </a:r>
            <a:r>
              <a:rPr lang="en-US" sz="32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3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drowie</a:t>
            </a:r>
            <a:r>
              <a:rPr lang="en-US" sz="3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fizyczne</a:t>
            </a:r>
            <a:r>
              <a:rPr lang="en-US" sz="3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prawidłowa</a:t>
            </a:r>
            <a:r>
              <a:rPr lang="en-US" sz="32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praca</a:t>
            </a:r>
            <a:r>
              <a:rPr lang="en-US" sz="32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wszystkich</a:t>
            </a:r>
            <a:r>
              <a:rPr lang="en-US" sz="32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narządów</a:t>
            </a:r>
            <a:r>
              <a:rPr lang="en-US" sz="32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pl-PL" sz="32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3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drowie</a:t>
            </a:r>
            <a:r>
              <a:rPr lang="en-US" sz="3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psychiczne</a:t>
            </a:r>
            <a:r>
              <a:rPr lang="en-US" sz="3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umiejętność</a:t>
            </a:r>
            <a:r>
              <a:rPr lang="en-US" sz="32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cieszenia</a:t>
            </a:r>
            <a:r>
              <a:rPr lang="en-US" sz="32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się</a:t>
            </a:r>
            <a:r>
              <a:rPr lang="en-US" sz="32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życiem</a:t>
            </a:r>
            <a:r>
              <a:rPr lang="en-US" sz="32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prawidłowego</a:t>
            </a:r>
            <a:r>
              <a:rPr lang="en-US" sz="32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przeżywania</a:t>
            </a:r>
            <a:r>
              <a:rPr lang="en-US" sz="32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emocji</a:t>
            </a:r>
            <a:r>
              <a:rPr lang="en-US" sz="32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en-US" sz="32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3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drowie</a:t>
            </a:r>
            <a:r>
              <a:rPr lang="en-US" sz="3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społeczne</a:t>
            </a:r>
            <a:r>
              <a: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umiejętność</a:t>
            </a:r>
            <a:r>
              <a:rPr lang="en-US" sz="32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nawiązywania</a:t>
            </a:r>
            <a:r>
              <a:rPr lang="en-US" sz="32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relacji</a:t>
            </a:r>
            <a:r>
              <a:rPr lang="en-US" sz="32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US" sz="32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drugim</a:t>
            </a:r>
            <a:r>
              <a:rPr lang="en-US" sz="32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człowiekiem</a:t>
            </a:r>
            <a:r>
              <a:rPr lang="en-US" sz="32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tworzenia</a:t>
            </a:r>
            <a:r>
              <a:rPr lang="en-US" sz="32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związków</a:t>
            </a:r>
            <a:br>
              <a:rPr lang="en-US" sz="32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przyjaźni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0040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9" name="Picture 38" descr="Kreda — rysunki osób reprezentujących różne płci">
            <a:extLst>
              <a:ext uri="{FF2B5EF4-FFF2-40B4-BE49-F238E27FC236}">
                <a16:creationId xmlns:a16="http://schemas.microsoft.com/office/drawing/2014/main" id="{1C535E2F-D1F5-0217-CBC1-3AB533AEAE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6" r="9635" b="-1"/>
          <a:stretch/>
        </p:blipFill>
        <p:spPr>
          <a:xfrm>
            <a:off x="5264728" y="2"/>
            <a:ext cx="6927272" cy="4754878"/>
          </a:xfrm>
          <a:custGeom>
            <a:avLst/>
            <a:gdLst/>
            <a:ahLst/>
            <a:cxnLst/>
            <a:rect l="l" t="t" r="r" b="b"/>
            <a:pathLst>
              <a:path w="6927272" h="5330949">
                <a:moveTo>
                  <a:pt x="0" y="0"/>
                </a:moveTo>
                <a:lnTo>
                  <a:pt x="6927272" y="0"/>
                </a:lnTo>
                <a:lnTo>
                  <a:pt x="6927272" y="3912793"/>
                </a:lnTo>
                <a:lnTo>
                  <a:pt x="6884989" y="4002742"/>
                </a:lnTo>
                <a:cubicBezTo>
                  <a:pt x="6799406" y="4174873"/>
                  <a:pt x="6702812" y="4339578"/>
                  <a:pt x="6592028" y="4494163"/>
                </a:cubicBezTo>
                <a:cubicBezTo>
                  <a:pt x="5802121" y="5596640"/>
                  <a:pt x="4821632" y="5380883"/>
                  <a:pt x="3742808" y="5122218"/>
                </a:cubicBezTo>
                <a:cubicBezTo>
                  <a:pt x="2131653" y="4735722"/>
                  <a:pt x="759367" y="4191689"/>
                  <a:pt x="326623" y="2148182"/>
                </a:cubicBezTo>
                <a:cubicBezTo>
                  <a:pt x="186907" y="1488770"/>
                  <a:pt x="67840" y="834043"/>
                  <a:pt x="13721" y="201231"/>
                </a:cubicBezTo>
                <a:close/>
              </a:path>
            </a:pathLst>
          </a:custGeom>
        </p:spPr>
      </p:pic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A9896C11-F8DF-437A-B349-8AFD602D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791199" y="-1219198"/>
            <a:ext cx="5181601" cy="7620000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FE37FFB-0F42-B7B2-6C9A-925E4C29C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1577340"/>
            <a:ext cx="9902191" cy="4140006"/>
          </a:xfrm>
        </p:spPr>
        <p:txBody>
          <a:bodyPr vert="horz" lIns="91440" tIns="45720" rIns="91440" bIns="45720" rtlCol="0" anchor="b">
            <a:noAutofit/>
          </a:bodyPr>
          <a:lstStyle/>
          <a:p>
            <a:br>
              <a:rPr lang="pl-PL" sz="360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pl-PL" sz="36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ziałania </a:t>
            </a:r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l-PL" sz="36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zkoły Promującej Zdrowie realizujemy</a:t>
            </a:r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36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ystematycznie</a:t>
            </a:r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planowo</a:t>
            </a:r>
            <a:r>
              <a:rPr lang="pl-PL" sz="36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6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Ś</a:t>
            </a:r>
            <a:r>
              <a:rPr lang="en-US" sz="36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rodowisko</a:t>
            </a:r>
            <a:r>
              <a:rPr lang="en-US" sz="36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pl-PL" sz="36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zkolne</a:t>
            </a:r>
            <a:r>
              <a:rPr lang="en-US" sz="36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6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sprzyja </a:t>
            </a:r>
            <a:r>
              <a:rPr lang="en-US" sz="36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zdrowiu</a:t>
            </a:r>
            <a:r>
              <a:rPr lang="en-US" sz="36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pl-PL" sz="36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dobremu</a:t>
            </a:r>
            <a:r>
              <a:rPr lang="en-US" sz="36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samopoczuciu</a:t>
            </a:r>
            <a:r>
              <a:rPr lang="en-US" sz="36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społeczności</a:t>
            </a:r>
            <a:r>
              <a:rPr lang="en-US" sz="36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szkolnej</a:t>
            </a:r>
            <a:r>
              <a:rPr lang="en-US" sz="36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wspiera</a:t>
            </a:r>
            <a:r>
              <a:rPr lang="en-US" sz="36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rozwój</a:t>
            </a:r>
            <a:r>
              <a:rPr lang="en-US" sz="36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kompetencji</a:t>
            </a:r>
            <a:r>
              <a:rPr lang="en-US" sz="36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uczniów</a:t>
            </a:r>
            <a:br>
              <a:rPr lang="pl-PL" sz="36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pracowników</a:t>
            </a:r>
            <a:r>
              <a:rPr lang="en-US" sz="36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lang="en-US" sz="36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zakresie</a:t>
            </a:r>
            <a:r>
              <a:rPr lang="en-US" sz="36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dbałości</a:t>
            </a:r>
            <a:r>
              <a:rPr lang="en-US" sz="36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 </a:t>
            </a:r>
            <a:r>
              <a:rPr lang="en-US" sz="3600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zdrowie</a:t>
            </a:r>
            <a:r>
              <a:rPr lang="en-US" sz="36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pl-PL" sz="36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566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5" name="Picture 4" descr="Ręce z nadgarstkami i wzajemnie połączone w celu utworzenia okręgu">
            <a:extLst>
              <a:ext uri="{FF2B5EF4-FFF2-40B4-BE49-F238E27FC236}">
                <a16:creationId xmlns:a16="http://schemas.microsoft.com/office/drawing/2014/main" id="{B770B617-E481-88AB-8CDE-A01CD8F7A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31" r="6631" b="-1"/>
          <a:stretch/>
        </p:blipFill>
        <p:spPr>
          <a:xfrm>
            <a:off x="5264728" y="2"/>
            <a:ext cx="6927272" cy="5330949"/>
          </a:xfrm>
          <a:custGeom>
            <a:avLst/>
            <a:gdLst/>
            <a:ahLst/>
            <a:cxnLst/>
            <a:rect l="l" t="t" r="r" b="b"/>
            <a:pathLst>
              <a:path w="6927272" h="5330949">
                <a:moveTo>
                  <a:pt x="0" y="0"/>
                </a:moveTo>
                <a:lnTo>
                  <a:pt x="6927272" y="0"/>
                </a:lnTo>
                <a:lnTo>
                  <a:pt x="6927272" y="3912793"/>
                </a:lnTo>
                <a:lnTo>
                  <a:pt x="6884989" y="4002742"/>
                </a:lnTo>
                <a:cubicBezTo>
                  <a:pt x="6799406" y="4174873"/>
                  <a:pt x="6702812" y="4339578"/>
                  <a:pt x="6592028" y="4494163"/>
                </a:cubicBezTo>
                <a:cubicBezTo>
                  <a:pt x="5802121" y="5596640"/>
                  <a:pt x="4821632" y="5380883"/>
                  <a:pt x="3742808" y="5122218"/>
                </a:cubicBezTo>
                <a:cubicBezTo>
                  <a:pt x="2131653" y="4735722"/>
                  <a:pt x="759367" y="4191689"/>
                  <a:pt x="326623" y="2148182"/>
                </a:cubicBezTo>
                <a:cubicBezTo>
                  <a:pt x="186907" y="1488770"/>
                  <a:pt x="67840" y="834043"/>
                  <a:pt x="13721" y="201231"/>
                </a:cubicBezTo>
                <a:close/>
              </a:path>
            </a:pathLst>
          </a:cu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9896C11-F8DF-437A-B349-8AFD602D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791199" y="-1219198"/>
            <a:ext cx="5181601" cy="7620000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1345E6C-CE42-756D-7E48-FC75107BA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" y="1524000"/>
            <a:ext cx="5932170" cy="30437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Poniżej</a:t>
            </a:r>
            <a:r>
              <a:rPr lang="en-US" sz="3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przedstawiamy</a:t>
            </a:r>
            <a:r>
              <a:rPr lang="en-US" sz="3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nasze</a:t>
            </a:r>
            <a:r>
              <a:rPr lang="en-US" sz="3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działania</a:t>
            </a:r>
            <a:r>
              <a:rPr lang="en-US" sz="3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3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rzecz</a:t>
            </a:r>
            <a:r>
              <a:rPr lang="en-US" sz="3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zdrowia</a:t>
            </a:r>
            <a:r>
              <a:rPr lang="en-US" sz="3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bezpieczeństwa</a:t>
            </a:r>
            <a:r>
              <a:rPr lang="en-US" sz="3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dobrego</a:t>
            </a:r>
            <a:r>
              <a:rPr lang="en-US" sz="3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samopoczucia</a:t>
            </a:r>
            <a:r>
              <a:rPr lang="en-US" sz="3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społeczności</a:t>
            </a:r>
            <a:r>
              <a:rPr lang="en-US" sz="3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szkolnej</a:t>
            </a:r>
            <a:r>
              <a:rPr lang="en-US" sz="31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34F5CE-F685-3B97-3EE8-94E2749CF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4571999"/>
            <a:ext cx="4572000" cy="15240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US" sz="2400" kern="1200" dirty="0">
              <a:solidFill>
                <a:schemeClr val="tx1">
                  <a:alpha val="7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096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BBF5424-DC57-4A5D-A4B3-4580C2E83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Symbol zastępczy zawartości 14" descr="Obraz zawierający wewnątrz, naczynie, zdobione&#10;&#10;Opis wygenerowany automatycznie">
            <a:extLst>
              <a:ext uri="{FF2B5EF4-FFF2-40B4-BE49-F238E27FC236}">
                <a16:creationId xmlns:a16="http://schemas.microsoft.com/office/drawing/2014/main" id="{B58BD748-2B5A-AA17-E3A7-865FEBF275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4" r="14480" b="3"/>
          <a:stretch/>
        </p:blipFill>
        <p:spPr>
          <a:xfrm>
            <a:off x="-2410" y="1"/>
            <a:ext cx="2915897" cy="3150803"/>
          </a:xfrm>
          <a:custGeom>
            <a:avLst/>
            <a:gdLst/>
            <a:ahLst/>
            <a:cxnLst/>
            <a:rect l="l" t="t" r="r" b="b"/>
            <a:pathLst>
              <a:path w="2915897" h="3150803">
                <a:moveTo>
                  <a:pt x="0" y="0"/>
                </a:moveTo>
                <a:lnTo>
                  <a:pt x="2037171" y="0"/>
                </a:lnTo>
                <a:lnTo>
                  <a:pt x="2234023" y="188447"/>
                </a:lnTo>
                <a:cubicBezTo>
                  <a:pt x="2304388" y="255540"/>
                  <a:pt x="2374048" y="321538"/>
                  <a:pt x="2442937" y="385917"/>
                </a:cubicBezTo>
                <a:cubicBezTo>
                  <a:pt x="2635661" y="565992"/>
                  <a:pt x="2760928" y="746433"/>
                  <a:pt x="2833858" y="927137"/>
                </a:cubicBezTo>
                <a:cubicBezTo>
                  <a:pt x="2943221" y="1198077"/>
                  <a:pt x="2934665" y="1469402"/>
                  <a:pt x="2858599" y="1740110"/>
                </a:cubicBezTo>
                <a:cubicBezTo>
                  <a:pt x="2782532" y="2010817"/>
                  <a:pt x="2638953" y="2280908"/>
                  <a:pt x="2478276" y="2549381"/>
                </a:cubicBezTo>
                <a:cubicBezTo>
                  <a:pt x="2104926" y="3173402"/>
                  <a:pt x="1445175" y="3189854"/>
                  <a:pt x="692855" y="3125784"/>
                </a:cubicBezTo>
                <a:cubicBezTo>
                  <a:pt x="472468" y="3106996"/>
                  <a:pt x="261198" y="3087734"/>
                  <a:pt x="71916" y="3033613"/>
                </a:cubicBezTo>
                <a:lnTo>
                  <a:pt x="0" y="3010677"/>
                </a:lnTo>
                <a:close/>
              </a:path>
            </a:pathLst>
          </a:custGeom>
        </p:spPr>
      </p:pic>
      <p:pic>
        <p:nvPicPr>
          <p:cNvPr id="7" name="Obraz 6" descr="Obraz zawierający osoba, wewnątrz, sufit, podłoże&#10;&#10;Opis wygenerowany automatycznie">
            <a:extLst>
              <a:ext uri="{FF2B5EF4-FFF2-40B4-BE49-F238E27FC236}">
                <a16:creationId xmlns:a16="http://schemas.microsoft.com/office/drawing/2014/main" id="{E224FBFF-93E4-F80A-DBAD-8007F4A556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73" r="-2" b="22312"/>
          <a:stretch/>
        </p:blipFill>
        <p:spPr>
          <a:xfrm>
            <a:off x="3824588" y="10"/>
            <a:ext cx="5820494" cy="2008690"/>
          </a:xfrm>
          <a:custGeom>
            <a:avLst/>
            <a:gdLst/>
            <a:ahLst/>
            <a:cxnLst/>
            <a:rect l="l" t="t" r="r" b="b"/>
            <a:pathLst>
              <a:path w="5820494" h="2008700">
                <a:moveTo>
                  <a:pt x="331087" y="0"/>
                </a:moveTo>
                <a:lnTo>
                  <a:pt x="5820494" y="0"/>
                </a:lnTo>
                <a:lnTo>
                  <a:pt x="5709900" y="186453"/>
                </a:lnTo>
                <a:cubicBezTo>
                  <a:pt x="5432869" y="620391"/>
                  <a:pt x="5095500" y="1005368"/>
                  <a:pt x="4932484" y="1168818"/>
                </a:cubicBezTo>
                <a:cubicBezTo>
                  <a:pt x="4535940" y="1566140"/>
                  <a:pt x="3997053" y="1890549"/>
                  <a:pt x="3361811" y="1978465"/>
                </a:cubicBezTo>
                <a:cubicBezTo>
                  <a:pt x="2395334" y="2112506"/>
                  <a:pt x="953447" y="1794336"/>
                  <a:pt x="286590" y="1153716"/>
                </a:cubicBezTo>
                <a:cubicBezTo>
                  <a:pt x="-136161" y="747678"/>
                  <a:pt x="-42091" y="387037"/>
                  <a:pt x="251826" y="76716"/>
                </a:cubicBezTo>
                <a:close/>
              </a:path>
            </a:pathLst>
          </a:custGeom>
        </p:spPr>
      </p:pic>
      <p:pic>
        <p:nvPicPr>
          <p:cNvPr id="9" name="Obraz 8" descr="Obraz zawierający stół, osoba, wewnątrz, grupa&#10;&#10;Opis wygenerowany automatycznie">
            <a:extLst>
              <a:ext uri="{FF2B5EF4-FFF2-40B4-BE49-F238E27FC236}">
                <a16:creationId xmlns:a16="http://schemas.microsoft.com/office/drawing/2014/main" id="{BE5C1A7F-CA8E-720F-45E0-1E7AE47D4D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" r="4200" b="1"/>
          <a:stretch/>
        </p:blipFill>
        <p:spPr>
          <a:xfrm>
            <a:off x="3" y="3150803"/>
            <a:ext cx="4548543" cy="3723859"/>
          </a:xfrm>
          <a:custGeom>
            <a:avLst/>
            <a:gdLst/>
            <a:ahLst/>
            <a:cxnLst/>
            <a:rect l="l" t="t" r="r" b="b"/>
            <a:pathLst>
              <a:path w="4548543" h="3723859">
                <a:moveTo>
                  <a:pt x="3246912" y="458"/>
                </a:moveTo>
                <a:cubicBezTo>
                  <a:pt x="3556014" y="-7452"/>
                  <a:pt x="3878293" y="85861"/>
                  <a:pt x="4150879" y="378073"/>
                </a:cubicBezTo>
                <a:cubicBezTo>
                  <a:pt x="4474410" y="725138"/>
                  <a:pt x="4551051" y="1187631"/>
                  <a:pt x="4548482" y="1568643"/>
                </a:cubicBezTo>
                <a:cubicBezTo>
                  <a:pt x="4543256" y="2340350"/>
                  <a:pt x="4346080" y="3076780"/>
                  <a:pt x="4028886" y="3710287"/>
                </a:cubicBezTo>
                <a:lnTo>
                  <a:pt x="4021678" y="3723859"/>
                </a:lnTo>
                <a:lnTo>
                  <a:pt x="0" y="3723859"/>
                </a:lnTo>
                <a:lnTo>
                  <a:pt x="0" y="1455242"/>
                </a:lnTo>
                <a:lnTo>
                  <a:pt x="170674" y="1364030"/>
                </a:lnTo>
                <a:cubicBezTo>
                  <a:pt x="240826" y="1327045"/>
                  <a:pt x="308382" y="1291596"/>
                  <a:pt x="371971" y="1257338"/>
                </a:cubicBezTo>
                <a:cubicBezTo>
                  <a:pt x="1092270" y="868657"/>
                  <a:pt x="1814145" y="480776"/>
                  <a:pt x="2579168" y="156654"/>
                </a:cubicBezTo>
                <a:cubicBezTo>
                  <a:pt x="2774058" y="73994"/>
                  <a:pt x="3006499" y="6609"/>
                  <a:pt x="3246912" y="458"/>
                </a:cubicBezTo>
                <a:close/>
              </a:path>
            </a:pathLst>
          </a:cu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D1FA1291-0FB5-45AA-A3DD-38358FBA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-2411" y="0"/>
            <a:ext cx="2981385" cy="3186211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97CF3C7-A1F9-4A99-A926-6531B019C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3234590"/>
            <a:ext cx="4819650" cy="3623786"/>
          </a:xfrm>
          <a:custGeom>
            <a:avLst/>
            <a:gdLst>
              <a:gd name="connsiteX0" fmla="*/ 520805 w 4496214"/>
              <a:gd name="connsiteY0" fmla="*/ 0 h 4712444"/>
              <a:gd name="connsiteX1" fmla="*/ 4496214 w 4496214"/>
              <a:gd name="connsiteY1" fmla="*/ 0 h 4712444"/>
              <a:gd name="connsiteX2" fmla="*/ 4496214 w 4496214"/>
              <a:gd name="connsiteY2" fmla="*/ 2870874 h 4712444"/>
              <a:gd name="connsiteX3" fmla="*/ 4327504 w 4496214"/>
              <a:gd name="connsiteY3" fmla="*/ 2986301 h 4712444"/>
              <a:gd name="connsiteX4" fmla="*/ 4128523 w 4496214"/>
              <a:gd name="connsiteY4" fmla="*/ 3121316 h 4712444"/>
              <a:gd name="connsiteX5" fmla="*/ 1946719 w 4496214"/>
              <a:gd name="connsiteY5" fmla="*/ 4514203 h 4712444"/>
              <a:gd name="connsiteX6" fmla="*/ 393090 w 4496214"/>
              <a:gd name="connsiteY6" fmla="*/ 4234003 h 4712444"/>
              <a:gd name="connsiteX7" fmla="*/ 62 w 4496214"/>
              <a:gd name="connsiteY7" fmla="*/ 2727368 h 4712444"/>
              <a:gd name="connsiteX8" fmla="*/ 513680 w 4496214"/>
              <a:gd name="connsiteY8" fmla="*/ 17175 h 4712444"/>
              <a:gd name="connsiteX0" fmla="*/ 4496214 w 4496214"/>
              <a:gd name="connsiteY0" fmla="*/ 0 h 4712444"/>
              <a:gd name="connsiteX1" fmla="*/ 4496214 w 4496214"/>
              <a:gd name="connsiteY1" fmla="*/ 2870874 h 4712444"/>
              <a:gd name="connsiteX2" fmla="*/ 4327504 w 4496214"/>
              <a:gd name="connsiteY2" fmla="*/ 2986301 h 4712444"/>
              <a:gd name="connsiteX3" fmla="*/ 4128523 w 4496214"/>
              <a:gd name="connsiteY3" fmla="*/ 3121316 h 4712444"/>
              <a:gd name="connsiteX4" fmla="*/ 1946719 w 4496214"/>
              <a:gd name="connsiteY4" fmla="*/ 4514203 h 4712444"/>
              <a:gd name="connsiteX5" fmla="*/ 393090 w 4496214"/>
              <a:gd name="connsiteY5" fmla="*/ 4234003 h 4712444"/>
              <a:gd name="connsiteX6" fmla="*/ 62 w 4496214"/>
              <a:gd name="connsiteY6" fmla="*/ 2727368 h 4712444"/>
              <a:gd name="connsiteX7" fmla="*/ 513680 w 4496214"/>
              <a:gd name="connsiteY7" fmla="*/ 17175 h 4712444"/>
              <a:gd name="connsiteX8" fmla="*/ 610729 w 4496214"/>
              <a:gd name="connsiteY8" fmla="*/ 94249 h 4712444"/>
              <a:gd name="connsiteX0" fmla="*/ 4496214 w 4496214"/>
              <a:gd name="connsiteY0" fmla="*/ 2853983 h 4695553"/>
              <a:gd name="connsiteX1" fmla="*/ 4327504 w 4496214"/>
              <a:gd name="connsiteY1" fmla="*/ 2969410 h 4695553"/>
              <a:gd name="connsiteX2" fmla="*/ 4128523 w 4496214"/>
              <a:gd name="connsiteY2" fmla="*/ 3104425 h 4695553"/>
              <a:gd name="connsiteX3" fmla="*/ 1946719 w 4496214"/>
              <a:gd name="connsiteY3" fmla="*/ 4497312 h 4695553"/>
              <a:gd name="connsiteX4" fmla="*/ 393090 w 4496214"/>
              <a:gd name="connsiteY4" fmla="*/ 4217112 h 4695553"/>
              <a:gd name="connsiteX5" fmla="*/ 62 w 4496214"/>
              <a:gd name="connsiteY5" fmla="*/ 2710477 h 4695553"/>
              <a:gd name="connsiteX6" fmla="*/ 513680 w 4496214"/>
              <a:gd name="connsiteY6" fmla="*/ 284 h 4695553"/>
              <a:gd name="connsiteX7" fmla="*/ 610729 w 4496214"/>
              <a:gd name="connsiteY7" fmla="*/ 77358 h 4695553"/>
              <a:gd name="connsiteX0" fmla="*/ 4496214 w 4496214"/>
              <a:gd name="connsiteY0" fmla="*/ 2853699 h 4695269"/>
              <a:gd name="connsiteX1" fmla="*/ 4327504 w 4496214"/>
              <a:gd name="connsiteY1" fmla="*/ 2969126 h 4695269"/>
              <a:gd name="connsiteX2" fmla="*/ 4128523 w 4496214"/>
              <a:gd name="connsiteY2" fmla="*/ 3104141 h 4695269"/>
              <a:gd name="connsiteX3" fmla="*/ 1946719 w 4496214"/>
              <a:gd name="connsiteY3" fmla="*/ 4497028 h 4695269"/>
              <a:gd name="connsiteX4" fmla="*/ 393090 w 4496214"/>
              <a:gd name="connsiteY4" fmla="*/ 4216828 h 4695269"/>
              <a:gd name="connsiteX5" fmla="*/ 62 w 4496214"/>
              <a:gd name="connsiteY5" fmla="*/ 2710193 h 4695269"/>
              <a:gd name="connsiteX6" fmla="*/ 513680 w 4496214"/>
              <a:gd name="connsiteY6" fmla="*/ 0 h 469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6214" h="4695269">
                <a:moveTo>
                  <a:pt x="4496214" y="2853699"/>
                </a:moveTo>
                <a:lnTo>
                  <a:pt x="4327504" y="2969126"/>
                </a:lnTo>
                <a:lnTo>
                  <a:pt x="4128523" y="3104141"/>
                </a:lnTo>
                <a:cubicBezTo>
                  <a:pt x="3416510" y="3596007"/>
                  <a:pt x="2702940" y="4086860"/>
                  <a:pt x="1946719" y="4497028"/>
                </a:cubicBezTo>
                <a:cubicBezTo>
                  <a:pt x="1506382" y="4736123"/>
                  <a:pt x="872113" y="4874226"/>
                  <a:pt x="393090" y="4216828"/>
                </a:cubicBezTo>
                <a:cubicBezTo>
                  <a:pt x="73281" y="3777627"/>
                  <a:pt x="-2478" y="3192354"/>
                  <a:pt x="62" y="2710193"/>
                </a:cubicBezTo>
                <a:cubicBezTo>
                  <a:pt x="5227" y="1733619"/>
                  <a:pt x="200135" y="801687"/>
                  <a:pt x="513680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5" name="Symbol zastępczy zawartości 4" descr="Obraz zawierający podłoże, zawody lekkoatletyczne, sport, wewnątrz&#10;&#10;Opis wygenerowany automatycznie">
            <a:extLst>
              <a:ext uri="{FF2B5EF4-FFF2-40B4-BE49-F238E27FC236}">
                <a16:creationId xmlns:a16="http://schemas.microsoft.com/office/drawing/2014/main" id="{BD68C4AD-C3D5-1072-9356-8974D24EA2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0" r="39196" b="2"/>
          <a:stretch/>
        </p:blipFill>
        <p:spPr>
          <a:xfrm>
            <a:off x="9898859" y="291213"/>
            <a:ext cx="2302952" cy="5820494"/>
          </a:xfrm>
          <a:custGeom>
            <a:avLst/>
            <a:gdLst/>
            <a:ahLst/>
            <a:cxnLst/>
            <a:rect l="l" t="t" r="r" b="b"/>
            <a:pathLst>
              <a:path w="2302952" h="5820494">
                <a:moveTo>
                  <a:pt x="2302952" y="0"/>
                </a:moveTo>
                <a:lnTo>
                  <a:pt x="2302951" y="5489408"/>
                </a:lnTo>
                <a:lnTo>
                  <a:pt x="2214998" y="5568668"/>
                </a:lnTo>
                <a:cubicBezTo>
                  <a:pt x="1859218" y="5862586"/>
                  <a:pt x="1445746" y="5956656"/>
                  <a:pt x="980229" y="5533905"/>
                </a:cubicBezTo>
                <a:cubicBezTo>
                  <a:pt x="245766" y="4867048"/>
                  <a:pt x="-119012" y="3425160"/>
                  <a:pt x="34664" y="2458684"/>
                </a:cubicBezTo>
                <a:cubicBezTo>
                  <a:pt x="135459" y="1823441"/>
                  <a:pt x="507389" y="1284554"/>
                  <a:pt x="962915" y="888011"/>
                </a:cubicBezTo>
                <a:cubicBezTo>
                  <a:pt x="1150308" y="724995"/>
                  <a:pt x="1591681" y="387625"/>
                  <a:pt x="2089185" y="110594"/>
                </a:cubicBezTo>
                <a:close/>
              </a:path>
            </a:pathLst>
          </a:cu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B14F4D4-DBAC-483F-BF11-648921C4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14846" flipH="1" flipV="1">
            <a:off x="9746010" y="23931"/>
            <a:ext cx="3825181" cy="624345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054183FF-0CA9-94DC-3BF1-ECC0A9523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0546" y="3810000"/>
            <a:ext cx="4548543" cy="2294083"/>
          </a:xfrm>
        </p:spPr>
        <p:txBody>
          <a:bodyPr anchor="t">
            <a:normAutofit/>
          </a:bodyPr>
          <a:lstStyle/>
          <a:p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60EBA1A-4603-07F6-D879-4DA06972E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4588" y="2240280"/>
            <a:ext cx="6176662" cy="395521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3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TYDZIEŃ PROFILAKTYKI               I PROMOCJI ZDROWIA           POD HASŁEM           </a:t>
            </a:r>
            <a:br>
              <a:rPr lang="pl-PL" sz="3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3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'MŁODOŚĆ WOLNA OD UZALEŻNIEŃ"</a:t>
            </a:r>
            <a:br>
              <a:rPr lang="pl-PL" sz="3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094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34">
            <a:extLst>
              <a:ext uri="{FF2B5EF4-FFF2-40B4-BE49-F238E27FC236}">
                <a16:creationId xmlns:a16="http://schemas.microsoft.com/office/drawing/2014/main" id="{8BBF5424-DC57-4A5D-A4B3-4580C2E83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Symbol zastępczy zawartości 4" descr="Obraz zawierający tekst, wewnątrz, osoba, stół&#10;&#10;Opis wygenerowany automatycznie">
            <a:extLst>
              <a:ext uri="{FF2B5EF4-FFF2-40B4-BE49-F238E27FC236}">
                <a16:creationId xmlns:a16="http://schemas.microsoft.com/office/drawing/2014/main" id="{603C493D-0B38-CF3E-4BBF-738B676EB9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r="17081" b="3"/>
          <a:stretch/>
        </p:blipFill>
        <p:spPr>
          <a:xfrm>
            <a:off x="-2410" y="1"/>
            <a:ext cx="2915897" cy="3150803"/>
          </a:xfrm>
          <a:custGeom>
            <a:avLst/>
            <a:gdLst/>
            <a:ahLst/>
            <a:cxnLst/>
            <a:rect l="l" t="t" r="r" b="b"/>
            <a:pathLst>
              <a:path w="2915897" h="3150803">
                <a:moveTo>
                  <a:pt x="0" y="0"/>
                </a:moveTo>
                <a:lnTo>
                  <a:pt x="2037171" y="0"/>
                </a:lnTo>
                <a:lnTo>
                  <a:pt x="2234023" y="188447"/>
                </a:lnTo>
                <a:cubicBezTo>
                  <a:pt x="2304388" y="255540"/>
                  <a:pt x="2374048" y="321538"/>
                  <a:pt x="2442937" y="385917"/>
                </a:cubicBezTo>
                <a:cubicBezTo>
                  <a:pt x="2635661" y="565992"/>
                  <a:pt x="2760928" y="746433"/>
                  <a:pt x="2833858" y="927137"/>
                </a:cubicBezTo>
                <a:cubicBezTo>
                  <a:pt x="2943221" y="1198077"/>
                  <a:pt x="2934665" y="1469402"/>
                  <a:pt x="2858599" y="1740110"/>
                </a:cubicBezTo>
                <a:cubicBezTo>
                  <a:pt x="2782532" y="2010817"/>
                  <a:pt x="2638953" y="2280908"/>
                  <a:pt x="2478276" y="2549381"/>
                </a:cubicBezTo>
                <a:cubicBezTo>
                  <a:pt x="2104926" y="3173402"/>
                  <a:pt x="1445175" y="3189854"/>
                  <a:pt x="692855" y="3125784"/>
                </a:cubicBezTo>
                <a:cubicBezTo>
                  <a:pt x="472468" y="3106996"/>
                  <a:pt x="261198" y="3087734"/>
                  <a:pt x="71916" y="3033613"/>
                </a:cubicBezTo>
                <a:lnTo>
                  <a:pt x="0" y="3010677"/>
                </a:lnTo>
                <a:close/>
              </a:path>
            </a:pathLst>
          </a:custGeom>
        </p:spPr>
      </p:pic>
      <p:pic>
        <p:nvPicPr>
          <p:cNvPr id="7" name="Obraz 6" descr="Obraz zawierający osoba, dziecko, grupa, rodzina&#10;&#10;Opis wygenerowany automatycznie">
            <a:extLst>
              <a:ext uri="{FF2B5EF4-FFF2-40B4-BE49-F238E27FC236}">
                <a16:creationId xmlns:a16="http://schemas.microsoft.com/office/drawing/2014/main" id="{9F50F224-9A54-766A-596B-C94DC819E9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6" r="-2" b="31819"/>
          <a:stretch/>
        </p:blipFill>
        <p:spPr>
          <a:xfrm>
            <a:off x="3824588" y="0"/>
            <a:ext cx="5820494" cy="2008690"/>
          </a:xfrm>
          <a:custGeom>
            <a:avLst/>
            <a:gdLst/>
            <a:ahLst/>
            <a:cxnLst/>
            <a:rect l="l" t="t" r="r" b="b"/>
            <a:pathLst>
              <a:path w="5820494" h="2008700">
                <a:moveTo>
                  <a:pt x="331087" y="0"/>
                </a:moveTo>
                <a:lnTo>
                  <a:pt x="5820494" y="0"/>
                </a:lnTo>
                <a:lnTo>
                  <a:pt x="5709900" y="186453"/>
                </a:lnTo>
                <a:cubicBezTo>
                  <a:pt x="5432869" y="620391"/>
                  <a:pt x="5095500" y="1005368"/>
                  <a:pt x="4932484" y="1168818"/>
                </a:cubicBezTo>
                <a:cubicBezTo>
                  <a:pt x="4535940" y="1566140"/>
                  <a:pt x="3997053" y="1890549"/>
                  <a:pt x="3361811" y="1978465"/>
                </a:cubicBezTo>
                <a:cubicBezTo>
                  <a:pt x="2395334" y="2112506"/>
                  <a:pt x="953447" y="1794336"/>
                  <a:pt x="286590" y="1153716"/>
                </a:cubicBezTo>
                <a:cubicBezTo>
                  <a:pt x="-136161" y="747678"/>
                  <a:pt x="-42091" y="387037"/>
                  <a:pt x="251826" y="76716"/>
                </a:cubicBezTo>
                <a:close/>
              </a:path>
            </a:pathLst>
          </a:custGeom>
        </p:spPr>
      </p:pic>
      <p:pic>
        <p:nvPicPr>
          <p:cNvPr id="9" name="Obraz 8" descr="Obraz zawierający osoba, wewnątrz, osoby, grupa&#10;&#10;Opis wygenerowany automatycznie">
            <a:extLst>
              <a:ext uri="{FF2B5EF4-FFF2-40B4-BE49-F238E27FC236}">
                <a16:creationId xmlns:a16="http://schemas.microsoft.com/office/drawing/2014/main" id="{0BBDF158-7197-F020-9618-9F81FA6D0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2" b="1"/>
          <a:stretch/>
        </p:blipFill>
        <p:spPr>
          <a:xfrm>
            <a:off x="3" y="3150803"/>
            <a:ext cx="4548543" cy="3723859"/>
          </a:xfrm>
          <a:custGeom>
            <a:avLst/>
            <a:gdLst/>
            <a:ahLst/>
            <a:cxnLst/>
            <a:rect l="l" t="t" r="r" b="b"/>
            <a:pathLst>
              <a:path w="4548543" h="3723859">
                <a:moveTo>
                  <a:pt x="3246912" y="458"/>
                </a:moveTo>
                <a:cubicBezTo>
                  <a:pt x="3556014" y="-7452"/>
                  <a:pt x="3878293" y="85861"/>
                  <a:pt x="4150879" y="378073"/>
                </a:cubicBezTo>
                <a:cubicBezTo>
                  <a:pt x="4474410" y="725138"/>
                  <a:pt x="4551051" y="1187631"/>
                  <a:pt x="4548482" y="1568643"/>
                </a:cubicBezTo>
                <a:cubicBezTo>
                  <a:pt x="4543256" y="2340350"/>
                  <a:pt x="4346080" y="3076780"/>
                  <a:pt x="4028886" y="3710287"/>
                </a:cubicBezTo>
                <a:lnTo>
                  <a:pt x="4021678" y="3723859"/>
                </a:lnTo>
                <a:lnTo>
                  <a:pt x="0" y="3723859"/>
                </a:lnTo>
                <a:lnTo>
                  <a:pt x="0" y="1455242"/>
                </a:lnTo>
                <a:lnTo>
                  <a:pt x="170674" y="1364030"/>
                </a:lnTo>
                <a:cubicBezTo>
                  <a:pt x="240826" y="1327045"/>
                  <a:pt x="308382" y="1291596"/>
                  <a:pt x="371971" y="1257338"/>
                </a:cubicBezTo>
                <a:cubicBezTo>
                  <a:pt x="1092270" y="868657"/>
                  <a:pt x="1814145" y="480776"/>
                  <a:pt x="2579168" y="156654"/>
                </a:cubicBezTo>
                <a:cubicBezTo>
                  <a:pt x="2774058" y="73994"/>
                  <a:pt x="3006499" y="6609"/>
                  <a:pt x="3246912" y="458"/>
                </a:cubicBezTo>
                <a:close/>
              </a:path>
            </a:pathLst>
          </a:custGeom>
        </p:spPr>
      </p:pic>
      <p:sp>
        <p:nvSpPr>
          <p:cNvPr id="44" name="Freeform: Shape 36">
            <a:extLst>
              <a:ext uri="{FF2B5EF4-FFF2-40B4-BE49-F238E27FC236}">
                <a16:creationId xmlns:a16="http://schemas.microsoft.com/office/drawing/2014/main" id="{D1FA1291-0FB5-45AA-A3DD-38358FBA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-2411" y="0"/>
            <a:ext cx="2981385" cy="3186211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45" name="Freeform: Shape 38">
            <a:extLst>
              <a:ext uri="{FF2B5EF4-FFF2-40B4-BE49-F238E27FC236}">
                <a16:creationId xmlns:a16="http://schemas.microsoft.com/office/drawing/2014/main" id="{C97CF3C7-A1F9-4A99-A926-6531B019C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3234590"/>
            <a:ext cx="4819650" cy="3623786"/>
          </a:xfrm>
          <a:custGeom>
            <a:avLst/>
            <a:gdLst>
              <a:gd name="connsiteX0" fmla="*/ 520805 w 4496214"/>
              <a:gd name="connsiteY0" fmla="*/ 0 h 4712444"/>
              <a:gd name="connsiteX1" fmla="*/ 4496214 w 4496214"/>
              <a:gd name="connsiteY1" fmla="*/ 0 h 4712444"/>
              <a:gd name="connsiteX2" fmla="*/ 4496214 w 4496214"/>
              <a:gd name="connsiteY2" fmla="*/ 2870874 h 4712444"/>
              <a:gd name="connsiteX3" fmla="*/ 4327504 w 4496214"/>
              <a:gd name="connsiteY3" fmla="*/ 2986301 h 4712444"/>
              <a:gd name="connsiteX4" fmla="*/ 4128523 w 4496214"/>
              <a:gd name="connsiteY4" fmla="*/ 3121316 h 4712444"/>
              <a:gd name="connsiteX5" fmla="*/ 1946719 w 4496214"/>
              <a:gd name="connsiteY5" fmla="*/ 4514203 h 4712444"/>
              <a:gd name="connsiteX6" fmla="*/ 393090 w 4496214"/>
              <a:gd name="connsiteY6" fmla="*/ 4234003 h 4712444"/>
              <a:gd name="connsiteX7" fmla="*/ 62 w 4496214"/>
              <a:gd name="connsiteY7" fmla="*/ 2727368 h 4712444"/>
              <a:gd name="connsiteX8" fmla="*/ 513680 w 4496214"/>
              <a:gd name="connsiteY8" fmla="*/ 17175 h 4712444"/>
              <a:gd name="connsiteX0" fmla="*/ 4496214 w 4496214"/>
              <a:gd name="connsiteY0" fmla="*/ 0 h 4712444"/>
              <a:gd name="connsiteX1" fmla="*/ 4496214 w 4496214"/>
              <a:gd name="connsiteY1" fmla="*/ 2870874 h 4712444"/>
              <a:gd name="connsiteX2" fmla="*/ 4327504 w 4496214"/>
              <a:gd name="connsiteY2" fmla="*/ 2986301 h 4712444"/>
              <a:gd name="connsiteX3" fmla="*/ 4128523 w 4496214"/>
              <a:gd name="connsiteY3" fmla="*/ 3121316 h 4712444"/>
              <a:gd name="connsiteX4" fmla="*/ 1946719 w 4496214"/>
              <a:gd name="connsiteY4" fmla="*/ 4514203 h 4712444"/>
              <a:gd name="connsiteX5" fmla="*/ 393090 w 4496214"/>
              <a:gd name="connsiteY5" fmla="*/ 4234003 h 4712444"/>
              <a:gd name="connsiteX6" fmla="*/ 62 w 4496214"/>
              <a:gd name="connsiteY6" fmla="*/ 2727368 h 4712444"/>
              <a:gd name="connsiteX7" fmla="*/ 513680 w 4496214"/>
              <a:gd name="connsiteY7" fmla="*/ 17175 h 4712444"/>
              <a:gd name="connsiteX8" fmla="*/ 610729 w 4496214"/>
              <a:gd name="connsiteY8" fmla="*/ 94249 h 4712444"/>
              <a:gd name="connsiteX0" fmla="*/ 4496214 w 4496214"/>
              <a:gd name="connsiteY0" fmla="*/ 2853983 h 4695553"/>
              <a:gd name="connsiteX1" fmla="*/ 4327504 w 4496214"/>
              <a:gd name="connsiteY1" fmla="*/ 2969410 h 4695553"/>
              <a:gd name="connsiteX2" fmla="*/ 4128523 w 4496214"/>
              <a:gd name="connsiteY2" fmla="*/ 3104425 h 4695553"/>
              <a:gd name="connsiteX3" fmla="*/ 1946719 w 4496214"/>
              <a:gd name="connsiteY3" fmla="*/ 4497312 h 4695553"/>
              <a:gd name="connsiteX4" fmla="*/ 393090 w 4496214"/>
              <a:gd name="connsiteY4" fmla="*/ 4217112 h 4695553"/>
              <a:gd name="connsiteX5" fmla="*/ 62 w 4496214"/>
              <a:gd name="connsiteY5" fmla="*/ 2710477 h 4695553"/>
              <a:gd name="connsiteX6" fmla="*/ 513680 w 4496214"/>
              <a:gd name="connsiteY6" fmla="*/ 284 h 4695553"/>
              <a:gd name="connsiteX7" fmla="*/ 610729 w 4496214"/>
              <a:gd name="connsiteY7" fmla="*/ 77358 h 4695553"/>
              <a:gd name="connsiteX0" fmla="*/ 4496214 w 4496214"/>
              <a:gd name="connsiteY0" fmla="*/ 2853699 h 4695269"/>
              <a:gd name="connsiteX1" fmla="*/ 4327504 w 4496214"/>
              <a:gd name="connsiteY1" fmla="*/ 2969126 h 4695269"/>
              <a:gd name="connsiteX2" fmla="*/ 4128523 w 4496214"/>
              <a:gd name="connsiteY2" fmla="*/ 3104141 h 4695269"/>
              <a:gd name="connsiteX3" fmla="*/ 1946719 w 4496214"/>
              <a:gd name="connsiteY3" fmla="*/ 4497028 h 4695269"/>
              <a:gd name="connsiteX4" fmla="*/ 393090 w 4496214"/>
              <a:gd name="connsiteY4" fmla="*/ 4216828 h 4695269"/>
              <a:gd name="connsiteX5" fmla="*/ 62 w 4496214"/>
              <a:gd name="connsiteY5" fmla="*/ 2710193 h 4695269"/>
              <a:gd name="connsiteX6" fmla="*/ 513680 w 4496214"/>
              <a:gd name="connsiteY6" fmla="*/ 0 h 469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6214" h="4695269">
                <a:moveTo>
                  <a:pt x="4496214" y="2853699"/>
                </a:moveTo>
                <a:lnTo>
                  <a:pt x="4327504" y="2969126"/>
                </a:lnTo>
                <a:lnTo>
                  <a:pt x="4128523" y="3104141"/>
                </a:lnTo>
                <a:cubicBezTo>
                  <a:pt x="3416510" y="3596007"/>
                  <a:pt x="2702940" y="4086860"/>
                  <a:pt x="1946719" y="4497028"/>
                </a:cubicBezTo>
                <a:cubicBezTo>
                  <a:pt x="1506382" y="4736123"/>
                  <a:pt x="872113" y="4874226"/>
                  <a:pt x="393090" y="4216828"/>
                </a:cubicBezTo>
                <a:cubicBezTo>
                  <a:pt x="73281" y="3777627"/>
                  <a:pt x="-2478" y="3192354"/>
                  <a:pt x="62" y="2710193"/>
                </a:cubicBezTo>
                <a:cubicBezTo>
                  <a:pt x="5227" y="1733619"/>
                  <a:pt x="200135" y="801687"/>
                  <a:pt x="513680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11" name="Obraz 10" descr="Obraz zawierający stół, wewnątrz, żywność, naczynie&#10;&#10;Opis wygenerowany automatycznie">
            <a:extLst>
              <a:ext uri="{FF2B5EF4-FFF2-40B4-BE49-F238E27FC236}">
                <a16:creationId xmlns:a16="http://schemas.microsoft.com/office/drawing/2014/main" id="{B746364A-E303-E89E-A0A8-21F3E3D385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5" r="38631" b="2"/>
          <a:stretch/>
        </p:blipFill>
        <p:spPr>
          <a:xfrm>
            <a:off x="9898859" y="314073"/>
            <a:ext cx="2302952" cy="5820494"/>
          </a:xfrm>
          <a:custGeom>
            <a:avLst/>
            <a:gdLst/>
            <a:ahLst/>
            <a:cxnLst/>
            <a:rect l="l" t="t" r="r" b="b"/>
            <a:pathLst>
              <a:path w="2302952" h="5820494">
                <a:moveTo>
                  <a:pt x="2302952" y="0"/>
                </a:moveTo>
                <a:lnTo>
                  <a:pt x="2302951" y="5489408"/>
                </a:lnTo>
                <a:lnTo>
                  <a:pt x="2214998" y="5568668"/>
                </a:lnTo>
                <a:cubicBezTo>
                  <a:pt x="1859218" y="5862586"/>
                  <a:pt x="1445746" y="5956656"/>
                  <a:pt x="980229" y="5533905"/>
                </a:cubicBezTo>
                <a:cubicBezTo>
                  <a:pt x="245766" y="4867048"/>
                  <a:pt x="-119012" y="3425160"/>
                  <a:pt x="34664" y="2458684"/>
                </a:cubicBezTo>
                <a:cubicBezTo>
                  <a:pt x="135459" y="1823441"/>
                  <a:pt x="507389" y="1284554"/>
                  <a:pt x="962915" y="888011"/>
                </a:cubicBezTo>
                <a:cubicBezTo>
                  <a:pt x="1150308" y="724995"/>
                  <a:pt x="1591681" y="387625"/>
                  <a:pt x="2089185" y="110594"/>
                </a:cubicBezTo>
                <a:close/>
              </a:path>
            </a:pathLst>
          </a:custGeom>
        </p:spPr>
      </p:pic>
      <p:sp>
        <p:nvSpPr>
          <p:cNvPr id="46" name="Freeform: Shape 40">
            <a:extLst>
              <a:ext uri="{FF2B5EF4-FFF2-40B4-BE49-F238E27FC236}">
                <a16:creationId xmlns:a16="http://schemas.microsoft.com/office/drawing/2014/main" id="{CB14F4D4-DBAC-483F-BF11-648921C4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14846" flipH="1" flipV="1">
            <a:off x="9746010" y="23931"/>
            <a:ext cx="3825181" cy="624345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47" name="Content Placeholder 31">
            <a:extLst>
              <a:ext uri="{FF2B5EF4-FFF2-40B4-BE49-F238E27FC236}">
                <a16:creationId xmlns:a16="http://schemas.microsoft.com/office/drawing/2014/main" id="{A407DE89-4143-24E1-950B-556CD3CC8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0546" y="3810000"/>
            <a:ext cx="4548543" cy="2294083"/>
          </a:xfrm>
        </p:spPr>
        <p:txBody>
          <a:bodyPr anchor="t">
            <a:normAutofit/>
          </a:bodyPr>
          <a:lstStyle/>
          <a:p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B8DBBB9-7AF7-0362-BEA6-C8189529C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870" y="2308860"/>
            <a:ext cx="6818828" cy="1863090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000" kern="1200" dirty="0">
                <a:latin typeface="Arial" panose="020B0604020202020204" pitchFamily="34" charset="0"/>
                <a:cs typeface="Arial" panose="020B0604020202020204" pitchFamily="34" charset="0"/>
              </a:rPr>
              <a:t>KONKURS NA ZDROWĄ POTRAWĘ </a:t>
            </a:r>
            <a:r>
              <a:rPr lang="pl-PL" sz="3000" kern="12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000" kern="1200" dirty="0">
                <a:latin typeface="Arial" panose="020B0604020202020204" pitchFamily="34" charset="0"/>
                <a:cs typeface="Arial" panose="020B0604020202020204" pitchFamily="34" charset="0"/>
              </a:rPr>
              <a:t>„ZDROWO NAKRĘCENI”</a:t>
            </a:r>
          </a:p>
        </p:txBody>
      </p:sp>
    </p:spTree>
    <p:extLst>
      <p:ext uri="{BB962C8B-B14F-4D97-AF65-F5344CB8AC3E}">
        <p14:creationId xmlns:p14="http://schemas.microsoft.com/office/powerpoint/2010/main" val="241198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BBF5424-DC57-4A5D-A4B3-4580C2E83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Obraz 8" descr="Obraz zawierający podłoże, sport, osoba, wewnątrz&#10;&#10;Opis wygenerowany automatycznie">
            <a:extLst>
              <a:ext uri="{FF2B5EF4-FFF2-40B4-BE49-F238E27FC236}">
                <a16:creationId xmlns:a16="http://schemas.microsoft.com/office/drawing/2014/main" id="{EC54EF8B-22E4-633B-B685-489B0F100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2" r="31266" b="2"/>
          <a:stretch/>
        </p:blipFill>
        <p:spPr>
          <a:xfrm>
            <a:off x="-2410" y="1"/>
            <a:ext cx="2915897" cy="3150803"/>
          </a:xfrm>
          <a:custGeom>
            <a:avLst/>
            <a:gdLst/>
            <a:ahLst/>
            <a:cxnLst/>
            <a:rect l="l" t="t" r="r" b="b"/>
            <a:pathLst>
              <a:path w="2915897" h="3150803">
                <a:moveTo>
                  <a:pt x="0" y="0"/>
                </a:moveTo>
                <a:lnTo>
                  <a:pt x="2037171" y="0"/>
                </a:lnTo>
                <a:lnTo>
                  <a:pt x="2234023" y="188447"/>
                </a:lnTo>
                <a:cubicBezTo>
                  <a:pt x="2304388" y="255540"/>
                  <a:pt x="2374048" y="321538"/>
                  <a:pt x="2442937" y="385917"/>
                </a:cubicBezTo>
                <a:cubicBezTo>
                  <a:pt x="2635661" y="565992"/>
                  <a:pt x="2760928" y="746433"/>
                  <a:pt x="2833858" y="927137"/>
                </a:cubicBezTo>
                <a:cubicBezTo>
                  <a:pt x="2943221" y="1198077"/>
                  <a:pt x="2934665" y="1469402"/>
                  <a:pt x="2858599" y="1740110"/>
                </a:cubicBezTo>
                <a:cubicBezTo>
                  <a:pt x="2782532" y="2010817"/>
                  <a:pt x="2638953" y="2280908"/>
                  <a:pt x="2478276" y="2549381"/>
                </a:cubicBezTo>
                <a:cubicBezTo>
                  <a:pt x="2104926" y="3173402"/>
                  <a:pt x="1445175" y="3189854"/>
                  <a:pt x="692855" y="3125784"/>
                </a:cubicBezTo>
                <a:cubicBezTo>
                  <a:pt x="472468" y="3106996"/>
                  <a:pt x="261198" y="3087734"/>
                  <a:pt x="71916" y="3033613"/>
                </a:cubicBezTo>
                <a:lnTo>
                  <a:pt x="0" y="3010677"/>
                </a:lnTo>
                <a:close/>
              </a:path>
            </a:pathLst>
          </a:custGeom>
        </p:spPr>
      </p:pic>
      <p:pic>
        <p:nvPicPr>
          <p:cNvPr id="11" name="Obraz 10" descr="Obraz zawierający wewnątrz, osoba, podłoże, sufit&#10;&#10;Opis wygenerowany automatycznie">
            <a:extLst>
              <a:ext uri="{FF2B5EF4-FFF2-40B4-BE49-F238E27FC236}">
                <a16:creationId xmlns:a16="http://schemas.microsoft.com/office/drawing/2014/main" id="{CD6150AA-89CE-F5EC-4994-93EFFB774F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23" r="-2" b="19175"/>
          <a:stretch/>
        </p:blipFill>
        <p:spPr>
          <a:xfrm>
            <a:off x="3824588" y="10"/>
            <a:ext cx="5820494" cy="2008690"/>
          </a:xfrm>
          <a:custGeom>
            <a:avLst/>
            <a:gdLst/>
            <a:ahLst/>
            <a:cxnLst/>
            <a:rect l="l" t="t" r="r" b="b"/>
            <a:pathLst>
              <a:path w="5820494" h="2008700">
                <a:moveTo>
                  <a:pt x="331087" y="0"/>
                </a:moveTo>
                <a:lnTo>
                  <a:pt x="5820494" y="0"/>
                </a:lnTo>
                <a:lnTo>
                  <a:pt x="5709900" y="186453"/>
                </a:lnTo>
                <a:cubicBezTo>
                  <a:pt x="5432869" y="620391"/>
                  <a:pt x="5095500" y="1005368"/>
                  <a:pt x="4932484" y="1168818"/>
                </a:cubicBezTo>
                <a:cubicBezTo>
                  <a:pt x="4535940" y="1566140"/>
                  <a:pt x="3997053" y="1890549"/>
                  <a:pt x="3361811" y="1978465"/>
                </a:cubicBezTo>
                <a:cubicBezTo>
                  <a:pt x="2395334" y="2112506"/>
                  <a:pt x="953447" y="1794336"/>
                  <a:pt x="286590" y="1153716"/>
                </a:cubicBezTo>
                <a:cubicBezTo>
                  <a:pt x="-136161" y="747678"/>
                  <a:pt x="-42091" y="387037"/>
                  <a:pt x="251826" y="76716"/>
                </a:cubicBezTo>
                <a:close/>
              </a:path>
            </a:pathLst>
          </a:custGeom>
        </p:spPr>
      </p:pic>
      <p:pic>
        <p:nvPicPr>
          <p:cNvPr id="7" name="Obraz 6" descr="Obraz zawierający osoba, podłoże, wewnątrz, sport&#10;&#10;Opis wygenerowany automatycznie">
            <a:extLst>
              <a:ext uri="{FF2B5EF4-FFF2-40B4-BE49-F238E27FC236}">
                <a16:creationId xmlns:a16="http://schemas.microsoft.com/office/drawing/2014/main" id="{5B8C8A85-A0F4-3AD6-8A90-77C3B0A98A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8"/>
          <a:stretch/>
        </p:blipFill>
        <p:spPr>
          <a:xfrm>
            <a:off x="3" y="3150803"/>
            <a:ext cx="4548543" cy="3723859"/>
          </a:xfrm>
          <a:custGeom>
            <a:avLst/>
            <a:gdLst/>
            <a:ahLst/>
            <a:cxnLst/>
            <a:rect l="l" t="t" r="r" b="b"/>
            <a:pathLst>
              <a:path w="4548543" h="3723859">
                <a:moveTo>
                  <a:pt x="3246912" y="458"/>
                </a:moveTo>
                <a:cubicBezTo>
                  <a:pt x="3556014" y="-7452"/>
                  <a:pt x="3878293" y="85861"/>
                  <a:pt x="4150879" y="378073"/>
                </a:cubicBezTo>
                <a:cubicBezTo>
                  <a:pt x="4474410" y="725138"/>
                  <a:pt x="4551051" y="1187631"/>
                  <a:pt x="4548482" y="1568643"/>
                </a:cubicBezTo>
                <a:cubicBezTo>
                  <a:pt x="4543256" y="2340350"/>
                  <a:pt x="4346080" y="3076780"/>
                  <a:pt x="4028886" y="3710287"/>
                </a:cubicBezTo>
                <a:lnTo>
                  <a:pt x="4021678" y="3723859"/>
                </a:lnTo>
                <a:lnTo>
                  <a:pt x="0" y="3723859"/>
                </a:lnTo>
                <a:lnTo>
                  <a:pt x="0" y="1455242"/>
                </a:lnTo>
                <a:lnTo>
                  <a:pt x="170674" y="1364030"/>
                </a:lnTo>
                <a:cubicBezTo>
                  <a:pt x="240826" y="1327045"/>
                  <a:pt x="308382" y="1291596"/>
                  <a:pt x="371971" y="1257338"/>
                </a:cubicBezTo>
                <a:cubicBezTo>
                  <a:pt x="1092270" y="868657"/>
                  <a:pt x="1814145" y="480776"/>
                  <a:pt x="2579168" y="156654"/>
                </a:cubicBezTo>
                <a:cubicBezTo>
                  <a:pt x="2774058" y="73994"/>
                  <a:pt x="3006499" y="6609"/>
                  <a:pt x="3246912" y="458"/>
                </a:cubicBez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1FA1291-0FB5-45AA-A3DD-38358FBA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-2411" y="0"/>
            <a:ext cx="2981385" cy="3186211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97CF3C7-A1F9-4A99-A926-6531B019C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3234590"/>
            <a:ext cx="4819650" cy="3623786"/>
          </a:xfrm>
          <a:custGeom>
            <a:avLst/>
            <a:gdLst>
              <a:gd name="connsiteX0" fmla="*/ 520805 w 4496214"/>
              <a:gd name="connsiteY0" fmla="*/ 0 h 4712444"/>
              <a:gd name="connsiteX1" fmla="*/ 4496214 w 4496214"/>
              <a:gd name="connsiteY1" fmla="*/ 0 h 4712444"/>
              <a:gd name="connsiteX2" fmla="*/ 4496214 w 4496214"/>
              <a:gd name="connsiteY2" fmla="*/ 2870874 h 4712444"/>
              <a:gd name="connsiteX3" fmla="*/ 4327504 w 4496214"/>
              <a:gd name="connsiteY3" fmla="*/ 2986301 h 4712444"/>
              <a:gd name="connsiteX4" fmla="*/ 4128523 w 4496214"/>
              <a:gd name="connsiteY4" fmla="*/ 3121316 h 4712444"/>
              <a:gd name="connsiteX5" fmla="*/ 1946719 w 4496214"/>
              <a:gd name="connsiteY5" fmla="*/ 4514203 h 4712444"/>
              <a:gd name="connsiteX6" fmla="*/ 393090 w 4496214"/>
              <a:gd name="connsiteY6" fmla="*/ 4234003 h 4712444"/>
              <a:gd name="connsiteX7" fmla="*/ 62 w 4496214"/>
              <a:gd name="connsiteY7" fmla="*/ 2727368 h 4712444"/>
              <a:gd name="connsiteX8" fmla="*/ 513680 w 4496214"/>
              <a:gd name="connsiteY8" fmla="*/ 17175 h 4712444"/>
              <a:gd name="connsiteX0" fmla="*/ 4496214 w 4496214"/>
              <a:gd name="connsiteY0" fmla="*/ 0 h 4712444"/>
              <a:gd name="connsiteX1" fmla="*/ 4496214 w 4496214"/>
              <a:gd name="connsiteY1" fmla="*/ 2870874 h 4712444"/>
              <a:gd name="connsiteX2" fmla="*/ 4327504 w 4496214"/>
              <a:gd name="connsiteY2" fmla="*/ 2986301 h 4712444"/>
              <a:gd name="connsiteX3" fmla="*/ 4128523 w 4496214"/>
              <a:gd name="connsiteY3" fmla="*/ 3121316 h 4712444"/>
              <a:gd name="connsiteX4" fmla="*/ 1946719 w 4496214"/>
              <a:gd name="connsiteY4" fmla="*/ 4514203 h 4712444"/>
              <a:gd name="connsiteX5" fmla="*/ 393090 w 4496214"/>
              <a:gd name="connsiteY5" fmla="*/ 4234003 h 4712444"/>
              <a:gd name="connsiteX6" fmla="*/ 62 w 4496214"/>
              <a:gd name="connsiteY6" fmla="*/ 2727368 h 4712444"/>
              <a:gd name="connsiteX7" fmla="*/ 513680 w 4496214"/>
              <a:gd name="connsiteY7" fmla="*/ 17175 h 4712444"/>
              <a:gd name="connsiteX8" fmla="*/ 610729 w 4496214"/>
              <a:gd name="connsiteY8" fmla="*/ 94249 h 4712444"/>
              <a:gd name="connsiteX0" fmla="*/ 4496214 w 4496214"/>
              <a:gd name="connsiteY0" fmla="*/ 2853983 h 4695553"/>
              <a:gd name="connsiteX1" fmla="*/ 4327504 w 4496214"/>
              <a:gd name="connsiteY1" fmla="*/ 2969410 h 4695553"/>
              <a:gd name="connsiteX2" fmla="*/ 4128523 w 4496214"/>
              <a:gd name="connsiteY2" fmla="*/ 3104425 h 4695553"/>
              <a:gd name="connsiteX3" fmla="*/ 1946719 w 4496214"/>
              <a:gd name="connsiteY3" fmla="*/ 4497312 h 4695553"/>
              <a:gd name="connsiteX4" fmla="*/ 393090 w 4496214"/>
              <a:gd name="connsiteY4" fmla="*/ 4217112 h 4695553"/>
              <a:gd name="connsiteX5" fmla="*/ 62 w 4496214"/>
              <a:gd name="connsiteY5" fmla="*/ 2710477 h 4695553"/>
              <a:gd name="connsiteX6" fmla="*/ 513680 w 4496214"/>
              <a:gd name="connsiteY6" fmla="*/ 284 h 4695553"/>
              <a:gd name="connsiteX7" fmla="*/ 610729 w 4496214"/>
              <a:gd name="connsiteY7" fmla="*/ 77358 h 4695553"/>
              <a:gd name="connsiteX0" fmla="*/ 4496214 w 4496214"/>
              <a:gd name="connsiteY0" fmla="*/ 2853699 h 4695269"/>
              <a:gd name="connsiteX1" fmla="*/ 4327504 w 4496214"/>
              <a:gd name="connsiteY1" fmla="*/ 2969126 h 4695269"/>
              <a:gd name="connsiteX2" fmla="*/ 4128523 w 4496214"/>
              <a:gd name="connsiteY2" fmla="*/ 3104141 h 4695269"/>
              <a:gd name="connsiteX3" fmla="*/ 1946719 w 4496214"/>
              <a:gd name="connsiteY3" fmla="*/ 4497028 h 4695269"/>
              <a:gd name="connsiteX4" fmla="*/ 393090 w 4496214"/>
              <a:gd name="connsiteY4" fmla="*/ 4216828 h 4695269"/>
              <a:gd name="connsiteX5" fmla="*/ 62 w 4496214"/>
              <a:gd name="connsiteY5" fmla="*/ 2710193 h 4695269"/>
              <a:gd name="connsiteX6" fmla="*/ 513680 w 4496214"/>
              <a:gd name="connsiteY6" fmla="*/ 0 h 469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6214" h="4695269">
                <a:moveTo>
                  <a:pt x="4496214" y="2853699"/>
                </a:moveTo>
                <a:lnTo>
                  <a:pt x="4327504" y="2969126"/>
                </a:lnTo>
                <a:lnTo>
                  <a:pt x="4128523" y="3104141"/>
                </a:lnTo>
                <a:cubicBezTo>
                  <a:pt x="3416510" y="3596007"/>
                  <a:pt x="2702940" y="4086860"/>
                  <a:pt x="1946719" y="4497028"/>
                </a:cubicBezTo>
                <a:cubicBezTo>
                  <a:pt x="1506382" y="4736123"/>
                  <a:pt x="872113" y="4874226"/>
                  <a:pt x="393090" y="4216828"/>
                </a:cubicBezTo>
                <a:cubicBezTo>
                  <a:pt x="73281" y="3777627"/>
                  <a:pt x="-2478" y="3192354"/>
                  <a:pt x="62" y="2710193"/>
                </a:cubicBezTo>
                <a:cubicBezTo>
                  <a:pt x="5227" y="1733619"/>
                  <a:pt x="200135" y="801687"/>
                  <a:pt x="513680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5" name="Symbol zastępczy zawartości 4" descr="Obraz zawierający zawody lekkoatletyczne, sport, podłoże, osoba&#10;&#10;Opis wygenerowany automatycznie">
            <a:extLst>
              <a:ext uri="{FF2B5EF4-FFF2-40B4-BE49-F238E27FC236}">
                <a16:creationId xmlns:a16="http://schemas.microsoft.com/office/drawing/2014/main" id="{59368447-EBE1-0852-3544-771784DC50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2" r="47658" b="2"/>
          <a:stretch/>
        </p:blipFill>
        <p:spPr>
          <a:xfrm>
            <a:off x="9898859" y="314073"/>
            <a:ext cx="2302952" cy="5820494"/>
          </a:xfrm>
          <a:custGeom>
            <a:avLst/>
            <a:gdLst/>
            <a:ahLst/>
            <a:cxnLst/>
            <a:rect l="l" t="t" r="r" b="b"/>
            <a:pathLst>
              <a:path w="2302952" h="5820494">
                <a:moveTo>
                  <a:pt x="2302952" y="0"/>
                </a:moveTo>
                <a:lnTo>
                  <a:pt x="2302951" y="5489408"/>
                </a:lnTo>
                <a:lnTo>
                  <a:pt x="2214998" y="5568668"/>
                </a:lnTo>
                <a:cubicBezTo>
                  <a:pt x="1859218" y="5862586"/>
                  <a:pt x="1445746" y="5956656"/>
                  <a:pt x="980229" y="5533905"/>
                </a:cubicBezTo>
                <a:cubicBezTo>
                  <a:pt x="245766" y="4867048"/>
                  <a:pt x="-119012" y="3425160"/>
                  <a:pt x="34664" y="2458684"/>
                </a:cubicBezTo>
                <a:cubicBezTo>
                  <a:pt x="135459" y="1823441"/>
                  <a:pt x="507389" y="1284554"/>
                  <a:pt x="962915" y="888011"/>
                </a:cubicBezTo>
                <a:cubicBezTo>
                  <a:pt x="1150308" y="724995"/>
                  <a:pt x="1591681" y="387625"/>
                  <a:pt x="2089185" y="110594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B14F4D4-DBAC-483F-BF11-648921C4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14846" flipH="1" flipV="1">
            <a:off x="9746010" y="23931"/>
            <a:ext cx="3825181" cy="624345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C79CE44-1547-9C48-1F77-94EE7DCC2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0546" y="3810000"/>
            <a:ext cx="4548543" cy="2294083"/>
          </a:xfrm>
        </p:spPr>
        <p:txBody>
          <a:bodyPr anchor="t">
            <a:normAutofit/>
          </a:bodyPr>
          <a:lstStyle/>
          <a:p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FC750F6-CC87-45C8-09B2-B66BC3B94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830" y="2383659"/>
            <a:ext cx="6204972" cy="1524000"/>
          </a:xfrm>
        </p:spPr>
        <p:txBody>
          <a:bodyPr>
            <a:normAutofit/>
          </a:bodyPr>
          <a:lstStyle/>
          <a:p>
            <a:pPr algn="ctr"/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TURNIEJ KLAS 4 - 8                    W UNIHOKEJA</a:t>
            </a:r>
          </a:p>
        </p:txBody>
      </p:sp>
    </p:spTree>
    <p:extLst>
      <p:ext uri="{BB962C8B-B14F-4D97-AF65-F5344CB8AC3E}">
        <p14:creationId xmlns:p14="http://schemas.microsoft.com/office/powerpoint/2010/main" val="3153382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27" name="Freeform: Shape 17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9" name="Freeform: Shape 19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30" name="Rectangle 21">
            <a:extLst>
              <a:ext uri="{FF2B5EF4-FFF2-40B4-BE49-F238E27FC236}">
                <a16:creationId xmlns:a16="http://schemas.microsoft.com/office/drawing/2014/main" id="{8BBF5424-DC57-4A5D-A4B3-4580C2E83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tekst, dziecko, podłoże, wewnątrz&#10;&#10;Opis wygenerowany automatycznie">
            <a:extLst>
              <a:ext uri="{FF2B5EF4-FFF2-40B4-BE49-F238E27FC236}">
                <a16:creationId xmlns:a16="http://schemas.microsoft.com/office/drawing/2014/main" id="{F339186C-8469-F1F3-E47D-E5A3074FAF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2" r="30483" b="3"/>
          <a:stretch/>
        </p:blipFill>
        <p:spPr>
          <a:xfrm>
            <a:off x="-2410" y="1"/>
            <a:ext cx="2915897" cy="3150803"/>
          </a:xfrm>
          <a:custGeom>
            <a:avLst/>
            <a:gdLst/>
            <a:ahLst/>
            <a:cxnLst/>
            <a:rect l="l" t="t" r="r" b="b"/>
            <a:pathLst>
              <a:path w="2915897" h="3150803">
                <a:moveTo>
                  <a:pt x="0" y="0"/>
                </a:moveTo>
                <a:lnTo>
                  <a:pt x="2037171" y="0"/>
                </a:lnTo>
                <a:lnTo>
                  <a:pt x="2234023" y="188447"/>
                </a:lnTo>
                <a:cubicBezTo>
                  <a:pt x="2304388" y="255540"/>
                  <a:pt x="2374048" y="321538"/>
                  <a:pt x="2442937" y="385917"/>
                </a:cubicBezTo>
                <a:cubicBezTo>
                  <a:pt x="2635661" y="565992"/>
                  <a:pt x="2760928" y="746433"/>
                  <a:pt x="2833858" y="927137"/>
                </a:cubicBezTo>
                <a:cubicBezTo>
                  <a:pt x="2943221" y="1198077"/>
                  <a:pt x="2934665" y="1469402"/>
                  <a:pt x="2858599" y="1740110"/>
                </a:cubicBezTo>
                <a:cubicBezTo>
                  <a:pt x="2782532" y="2010817"/>
                  <a:pt x="2638953" y="2280908"/>
                  <a:pt x="2478276" y="2549381"/>
                </a:cubicBezTo>
                <a:cubicBezTo>
                  <a:pt x="2104926" y="3173402"/>
                  <a:pt x="1445175" y="3189854"/>
                  <a:pt x="692855" y="3125784"/>
                </a:cubicBezTo>
                <a:cubicBezTo>
                  <a:pt x="472468" y="3106996"/>
                  <a:pt x="261198" y="3087734"/>
                  <a:pt x="71916" y="3033613"/>
                </a:cubicBezTo>
                <a:lnTo>
                  <a:pt x="0" y="3010677"/>
                </a:lnTo>
                <a:close/>
              </a:path>
            </a:pathLst>
          </a:custGeom>
        </p:spPr>
      </p:pic>
      <p:pic>
        <p:nvPicPr>
          <p:cNvPr id="7" name="Obraz 6" descr="Obraz zawierający tekst, podłoże, wewnątrz, okno&#10;&#10;Opis wygenerowany automatycznie">
            <a:extLst>
              <a:ext uri="{FF2B5EF4-FFF2-40B4-BE49-F238E27FC236}">
                <a16:creationId xmlns:a16="http://schemas.microsoft.com/office/drawing/2014/main" id="{7FDC8763-C5AD-9472-1859-4549B2835F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1" r="-2" b="24945"/>
          <a:stretch/>
        </p:blipFill>
        <p:spPr>
          <a:xfrm>
            <a:off x="3824588" y="10"/>
            <a:ext cx="5820494" cy="2008690"/>
          </a:xfrm>
          <a:custGeom>
            <a:avLst/>
            <a:gdLst/>
            <a:ahLst/>
            <a:cxnLst/>
            <a:rect l="l" t="t" r="r" b="b"/>
            <a:pathLst>
              <a:path w="5820494" h="2008700">
                <a:moveTo>
                  <a:pt x="331087" y="0"/>
                </a:moveTo>
                <a:lnTo>
                  <a:pt x="5820494" y="0"/>
                </a:lnTo>
                <a:lnTo>
                  <a:pt x="5709900" y="186453"/>
                </a:lnTo>
                <a:cubicBezTo>
                  <a:pt x="5432869" y="620391"/>
                  <a:pt x="5095500" y="1005368"/>
                  <a:pt x="4932484" y="1168818"/>
                </a:cubicBezTo>
                <a:cubicBezTo>
                  <a:pt x="4535940" y="1566140"/>
                  <a:pt x="3997053" y="1890549"/>
                  <a:pt x="3361811" y="1978465"/>
                </a:cubicBezTo>
                <a:cubicBezTo>
                  <a:pt x="2395334" y="2112506"/>
                  <a:pt x="953447" y="1794336"/>
                  <a:pt x="286590" y="1153716"/>
                </a:cubicBezTo>
                <a:cubicBezTo>
                  <a:pt x="-136161" y="747678"/>
                  <a:pt x="-42091" y="387037"/>
                  <a:pt x="251826" y="76716"/>
                </a:cubicBezTo>
                <a:close/>
              </a:path>
            </a:pathLst>
          </a:cu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0D231D5-7EF2-EBD4-3D68-99AEF22CF8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r="1" b="43918"/>
          <a:stretch/>
        </p:blipFill>
        <p:spPr>
          <a:xfrm>
            <a:off x="3" y="3150803"/>
            <a:ext cx="4548543" cy="3723859"/>
          </a:xfrm>
          <a:custGeom>
            <a:avLst/>
            <a:gdLst/>
            <a:ahLst/>
            <a:cxnLst/>
            <a:rect l="l" t="t" r="r" b="b"/>
            <a:pathLst>
              <a:path w="4548543" h="3723859">
                <a:moveTo>
                  <a:pt x="3246912" y="458"/>
                </a:moveTo>
                <a:cubicBezTo>
                  <a:pt x="3556014" y="-7452"/>
                  <a:pt x="3878293" y="85861"/>
                  <a:pt x="4150879" y="378073"/>
                </a:cubicBezTo>
                <a:cubicBezTo>
                  <a:pt x="4474410" y="725138"/>
                  <a:pt x="4551051" y="1187631"/>
                  <a:pt x="4548482" y="1568643"/>
                </a:cubicBezTo>
                <a:cubicBezTo>
                  <a:pt x="4543256" y="2340350"/>
                  <a:pt x="4346080" y="3076780"/>
                  <a:pt x="4028886" y="3710287"/>
                </a:cubicBezTo>
                <a:lnTo>
                  <a:pt x="4021678" y="3723859"/>
                </a:lnTo>
                <a:lnTo>
                  <a:pt x="0" y="3723859"/>
                </a:lnTo>
                <a:lnTo>
                  <a:pt x="0" y="1455242"/>
                </a:lnTo>
                <a:lnTo>
                  <a:pt x="170674" y="1364030"/>
                </a:lnTo>
                <a:cubicBezTo>
                  <a:pt x="240826" y="1327045"/>
                  <a:pt x="308382" y="1291596"/>
                  <a:pt x="371971" y="1257338"/>
                </a:cubicBezTo>
                <a:cubicBezTo>
                  <a:pt x="1092270" y="868657"/>
                  <a:pt x="1814145" y="480776"/>
                  <a:pt x="2579168" y="156654"/>
                </a:cubicBezTo>
                <a:cubicBezTo>
                  <a:pt x="2774058" y="73994"/>
                  <a:pt x="3006499" y="6609"/>
                  <a:pt x="3246912" y="458"/>
                </a:cubicBezTo>
                <a:close/>
              </a:path>
            </a:pathLst>
          </a:custGeom>
        </p:spPr>
      </p:pic>
      <p:sp>
        <p:nvSpPr>
          <p:cNvPr id="31" name="Freeform: Shape 23">
            <a:extLst>
              <a:ext uri="{FF2B5EF4-FFF2-40B4-BE49-F238E27FC236}">
                <a16:creationId xmlns:a16="http://schemas.microsoft.com/office/drawing/2014/main" id="{D1FA1291-0FB5-45AA-A3DD-38358FBA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-2411" y="0"/>
            <a:ext cx="2981385" cy="3186211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97CF3C7-A1F9-4A99-A926-6531B019C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3234590"/>
            <a:ext cx="4819650" cy="3623786"/>
          </a:xfrm>
          <a:custGeom>
            <a:avLst/>
            <a:gdLst>
              <a:gd name="connsiteX0" fmla="*/ 520805 w 4496214"/>
              <a:gd name="connsiteY0" fmla="*/ 0 h 4712444"/>
              <a:gd name="connsiteX1" fmla="*/ 4496214 w 4496214"/>
              <a:gd name="connsiteY1" fmla="*/ 0 h 4712444"/>
              <a:gd name="connsiteX2" fmla="*/ 4496214 w 4496214"/>
              <a:gd name="connsiteY2" fmla="*/ 2870874 h 4712444"/>
              <a:gd name="connsiteX3" fmla="*/ 4327504 w 4496214"/>
              <a:gd name="connsiteY3" fmla="*/ 2986301 h 4712444"/>
              <a:gd name="connsiteX4" fmla="*/ 4128523 w 4496214"/>
              <a:gd name="connsiteY4" fmla="*/ 3121316 h 4712444"/>
              <a:gd name="connsiteX5" fmla="*/ 1946719 w 4496214"/>
              <a:gd name="connsiteY5" fmla="*/ 4514203 h 4712444"/>
              <a:gd name="connsiteX6" fmla="*/ 393090 w 4496214"/>
              <a:gd name="connsiteY6" fmla="*/ 4234003 h 4712444"/>
              <a:gd name="connsiteX7" fmla="*/ 62 w 4496214"/>
              <a:gd name="connsiteY7" fmla="*/ 2727368 h 4712444"/>
              <a:gd name="connsiteX8" fmla="*/ 513680 w 4496214"/>
              <a:gd name="connsiteY8" fmla="*/ 17175 h 4712444"/>
              <a:gd name="connsiteX0" fmla="*/ 4496214 w 4496214"/>
              <a:gd name="connsiteY0" fmla="*/ 0 h 4712444"/>
              <a:gd name="connsiteX1" fmla="*/ 4496214 w 4496214"/>
              <a:gd name="connsiteY1" fmla="*/ 2870874 h 4712444"/>
              <a:gd name="connsiteX2" fmla="*/ 4327504 w 4496214"/>
              <a:gd name="connsiteY2" fmla="*/ 2986301 h 4712444"/>
              <a:gd name="connsiteX3" fmla="*/ 4128523 w 4496214"/>
              <a:gd name="connsiteY3" fmla="*/ 3121316 h 4712444"/>
              <a:gd name="connsiteX4" fmla="*/ 1946719 w 4496214"/>
              <a:gd name="connsiteY4" fmla="*/ 4514203 h 4712444"/>
              <a:gd name="connsiteX5" fmla="*/ 393090 w 4496214"/>
              <a:gd name="connsiteY5" fmla="*/ 4234003 h 4712444"/>
              <a:gd name="connsiteX6" fmla="*/ 62 w 4496214"/>
              <a:gd name="connsiteY6" fmla="*/ 2727368 h 4712444"/>
              <a:gd name="connsiteX7" fmla="*/ 513680 w 4496214"/>
              <a:gd name="connsiteY7" fmla="*/ 17175 h 4712444"/>
              <a:gd name="connsiteX8" fmla="*/ 610729 w 4496214"/>
              <a:gd name="connsiteY8" fmla="*/ 94249 h 4712444"/>
              <a:gd name="connsiteX0" fmla="*/ 4496214 w 4496214"/>
              <a:gd name="connsiteY0" fmla="*/ 2853983 h 4695553"/>
              <a:gd name="connsiteX1" fmla="*/ 4327504 w 4496214"/>
              <a:gd name="connsiteY1" fmla="*/ 2969410 h 4695553"/>
              <a:gd name="connsiteX2" fmla="*/ 4128523 w 4496214"/>
              <a:gd name="connsiteY2" fmla="*/ 3104425 h 4695553"/>
              <a:gd name="connsiteX3" fmla="*/ 1946719 w 4496214"/>
              <a:gd name="connsiteY3" fmla="*/ 4497312 h 4695553"/>
              <a:gd name="connsiteX4" fmla="*/ 393090 w 4496214"/>
              <a:gd name="connsiteY4" fmla="*/ 4217112 h 4695553"/>
              <a:gd name="connsiteX5" fmla="*/ 62 w 4496214"/>
              <a:gd name="connsiteY5" fmla="*/ 2710477 h 4695553"/>
              <a:gd name="connsiteX6" fmla="*/ 513680 w 4496214"/>
              <a:gd name="connsiteY6" fmla="*/ 284 h 4695553"/>
              <a:gd name="connsiteX7" fmla="*/ 610729 w 4496214"/>
              <a:gd name="connsiteY7" fmla="*/ 77358 h 4695553"/>
              <a:gd name="connsiteX0" fmla="*/ 4496214 w 4496214"/>
              <a:gd name="connsiteY0" fmla="*/ 2853699 h 4695269"/>
              <a:gd name="connsiteX1" fmla="*/ 4327504 w 4496214"/>
              <a:gd name="connsiteY1" fmla="*/ 2969126 h 4695269"/>
              <a:gd name="connsiteX2" fmla="*/ 4128523 w 4496214"/>
              <a:gd name="connsiteY2" fmla="*/ 3104141 h 4695269"/>
              <a:gd name="connsiteX3" fmla="*/ 1946719 w 4496214"/>
              <a:gd name="connsiteY3" fmla="*/ 4497028 h 4695269"/>
              <a:gd name="connsiteX4" fmla="*/ 393090 w 4496214"/>
              <a:gd name="connsiteY4" fmla="*/ 4216828 h 4695269"/>
              <a:gd name="connsiteX5" fmla="*/ 62 w 4496214"/>
              <a:gd name="connsiteY5" fmla="*/ 2710193 h 4695269"/>
              <a:gd name="connsiteX6" fmla="*/ 513680 w 4496214"/>
              <a:gd name="connsiteY6" fmla="*/ 0 h 469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6214" h="4695269">
                <a:moveTo>
                  <a:pt x="4496214" y="2853699"/>
                </a:moveTo>
                <a:lnTo>
                  <a:pt x="4327504" y="2969126"/>
                </a:lnTo>
                <a:lnTo>
                  <a:pt x="4128523" y="3104141"/>
                </a:lnTo>
                <a:cubicBezTo>
                  <a:pt x="3416510" y="3596007"/>
                  <a:pt x="2702940" y="4086860"/>
                  <a:pt x="1946719" y="4497028"/>
                </a:cubicBezTo>
                <a:cubicBezTo>
                  <a:pt x="1506382" y="4736123"/>
                  <a:pt x="872113" y="4874226"/>
                  <a:pt x="393090" y="4216828"/>
                </a:cubicBezTo>
                <a:cubicBezTo>
                  <a:pt x="73281" y="3777627"/>
                  <a:pt x="-2478" y="3192354"/>
                  <a:pt x="62" y="2710193"/>
                </a:cubicBezTo>
                <a:cubicBezTo>
                  <a:pt x="5227" y="1733619"/>
                  <a:pt x="200135" y="801687"/>
                  <a:pt x="513680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11" name="Obraz 10" descr="Obraz zawierający osoba, pozujący&#10;&#10;Opis wygenerowany automatycznie">
            <a:extLst>
              <a:ext uri="{FF2B5EF4-FFF2-40B4-BE49-F238E27FC236}">
                <a16:creationId xmlns:a16="http://schemas.microsoft.com/office/drawing/2014/main" id="{1F51BE1A-6D00-44EF-4A7E-B4E6BB19CD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3" r="39281" b="1"/>
          <a:stretch/>
        </p:blipFill>
        <p:spPr>
          <a:xfrm>
            <a:off x="9903273" y="273192"/>
            <a:ext cx="2302952" cy="5820494"/>
          </a:xfrm>
          <a:custGeom>
            <a:avLst/>
            <a:gdLst/>
            <a:ahLst/>
            <a:cxnLst/>
            <a:rect l="l" t="t" r="r" b="b"/>
            <a:pathLst>
              <a:path w="2302952" h="5820494">
                <a:moveTo>
                  <a:pt x="2302952" y="0"/>
                </a:moveTo>
                <a:lnTo>
                  <a:pt x="2302951" y="5489408"/>
                </a:lnTo>
                <a:lnTo>
                  <a:pt x="2214998" y="5568668"/>
                </a:lnTo>
                <a:cubicBezTo>
                  <a:pt x="1859218" y="5862586"/>
                  <a:pt x="1445746" y="5956656"/>
                  <a:pt x="980229" y="5533905"/>
                </a:cubicBezTo>
                <a:cubicBezTo>
                  <a:pt x="245766" y="4867048"/>
                  <a:pt x="-119012" y="3425160"/>
                  <a:pt x="34664" y="2458684"/>
                </a:cubicBezTo>
                <a:cubicBezTo>
                  <a:pt x="135459" y="1823441"/>
                  <a:pt x="507389" y="1284554"/>
                  <a:pt x="962915" y="888011"/>
                </a:cubicBezTo>
                <a:cubicBezTo>
                  <a:pt x="1150308" y="724995"/>
                  <a:pt x="1591681" y="387625"/>
                  <a:pt x="2089185" y="110594"/>
                </a:cubicBezTo>
                <a:close/>
              </a:path>
            </a:pathLst>
          </a:cu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B14F4D4-DBAC-483F-BF11-648921C4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14846" flipH="1" flipV="1">
            <a:off x="9746010" y="23931"/>
            <a:ext cx="3825181" cy="624345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1BE8A4E-8014-DE2B-61E3-CCC8DC306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459" y="2473017"/>
            <a:ext cx="3810000" cy="2286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MAJA ŚWIATOWY DZIEŃ BEZ NIKOTYNY</a:t>
            </a:r>
          </a:p>
        </p:txBody>
      </p:sp>
    </p:spTree>
    <p:extLst>
      <p:ext uri="{BB962C8B-B14F-4D97-AF65-F5344CB8AC3E}">
        <p14:creationId xmlns:p14="http://schemas.microsoft.com/office/powerpoint/2010/main" val="2384966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ebbleVTI">
  <a:themeElements>
    <a:clrScheme name="Blush 3">
      <a:dk1>
        <a:sysClr val="windowText" lastClr="000000"/>
      </a:dk1>
      <a:lt1>
        <a:sysClr val="window" lastClr="FFFFFF"/>
      </a:lt1>
      <a:dk2>
        <a:srgbClr val="B15E4E"/>
      </a:dk2>
      <a:lt2>
        <a:srgbClr val="FFFFFF"/>
      </a:lt2>
      <a:accent1>
        <a:srgbClr val="C5B096"/>
      </a:accent1>
      <a:accent2>
        <a:srgbClr val="ECA855"/>
      </a:accent2>
      <a:accent3>
        <a:srgbClr val="9BBFB0"/>
      </a:accent3>
      <a:accent4>
        <a:srgbClr val="A9AEA7"/>
      </a:accent4>
      <a:accent5>
        <a:srgbClr val="6A787C"/>
      </a:accent5>
      <a:accent6>
        <a:srgbClr val="3B4345"/>
      </a:accent6>
      <a:hlink>
        <a:srgbClr val="ECA855"/>
      </a:hlink>
      <a:folHlink>
        <a:srgbClr val="6A392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222</Words>
  <Application>Microsoft Office PowerPoint</Application>
  <PresentationFormat>Panoramiczny</PresentationFormat>
  <Paragraphs>21</Paragraphs>
  <Slides>19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6" baseType="lpstr">
      <vt:lpstr>Arial</vt:lpstr>
      <vt:lpstr>Arial</vt:lpstr>
      <vt:lpstr>Avenir Next LT Pro</vt:lpstr>
      <vt:lpstr>Avenir Next LT Pro Light</vt:lpstr>
      <vt:lpstr>Calibri</vt:lpstr>
      <vt:lpstr>Sitka Subheading</vt:lpstr>
      <vt:lpstr>PebbleVTI</vt:lpstr>
      <vt:lpstr>Szkoła Podstawowa im. Żołnierzy I Armii Wojska Polskiego  w Koczale               </vt:lpstr>
      <vt:lpstr>Zdrowie – według definicji Światowej Organizacji Zdrowia – to stan pełnego fizycznego, umysłowego i społecznego dobrostanu.  </vt:lpstr>
      <vt:lpstr>    Zdrowie fizyczne - prawidłowa praca wszystkich narządów.  Zdrowie psychiczne - umiejętność cieszenia się życiem i prawidłowego przeżywania emocji.   Zdrowie społeczne - umiejętność nawiązywania relacji z drugim człowiekiem, tworzenia związków i przyjaźni.</vt:lpstr>
      <vt:lpstr> Działania Szkoły Promującej Zdrowie realizujemy systematycznie i planowo. Środowisko szkolne sprzyja zdrowiu  i dobremu samopoczuciu społeczności szkolnej, wspiera rozwój kompetencji uczniów i pracowników w zakresie dbałości o zdrowie.  </vt:lpstr>
      <vt:lpstr>Poniżej przedstawiamy nasze działania na rzecz zdrowia, bezpieczeństwa  i dobrego samopoczucia społeczności szkolnej.</vt:lpstr>
      <vt:lpstr>TYDZIEŃ PROFILAKTYKI               I PROMOCJI ZDROWIA           POD HASŁEM             'MŁODOŚĆ WOLNA OD UZALEŻNIEŃ" </vt:lpstr>
      <vt:lpstr>KONKURS NA ZDROWĄ POTRAWĘ     „ZDROWO NAKRĘCENI”</vt:lpstr>
      <vt:lpstr>TURNIEJ KLAS 4 - 8                    W UNIHOKEJA</vt:lpstr>
      <vt:lpstr>31 MAJA ŚWIATOWY DZIEŃ BEZ NIKOTYNY</vt:lpstr>
      <vt:lpstr>PIERWSZA POMOC – MŁODZIEŻ - DZIECIOM</vt:lpstr>
      <vt:lpstr>REALIZACJA REKOMENDOWANEGO PROGRAMU                         PROFILAKTYCZNEGO UNPLUGGED</vt:lpstr>
      <vt:lpstr>„WYGINAJ ŚMIAŁO CIAŁO” –  ŚCIEŻKA SENSORYCZNA </vt:lpstr>
      <vt:lpstr>NARODOWY DZIEŃ SPORTU</vt:lpstr>
      <vt:lpstr>KĄCIK WARZYWNO – OWOCOWY DLA SPOŁECZNOŚCI SZKOLNEJ</vt:lpstr>
      <vt:lpstr>ŚNIADANIE DAJE MOC</vt:lpstr>
      <vt:lpstr>„DZIEŃ ŻYCZLIWOŚCI”</vt:lpstr>
      <vt:lpstr>BEZPIECZNE WAKACJE – SPOTKANIE  Z POLICJANTEM</vt:lpstr>
      <vt:lpstr>KONKURS PLASTYCZNY  – „PROFILAKTYKA OCZAMI DZIECI”</vt:lpstr>
      <vt:lpstr>DZIĘKUJEMY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Szkoła Podstawowa im. Żołnierzy I Armii Wojska Polskiego  w Koczale</dc:title>
  <dc:creator>Tomasz Fras</dc:creator>
  <cp:lastModifiedBy>Tomasz Fras</cp:lastModifiedBy>
  <cp:revision>10</cp:revision>
  <dcterms:created xsi:type="dcterms:W3CDTF">2022-09-20T18:04:59Z</dcterms:created>
  <dcterms:modified xsi:type="dcterms:W3CDTF">2022-10-18T16:04:56Z</dcterms:modified>
</cp:coreProperties>
</file>