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653588" cy="68770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297C-E013-48FC-9A98-51523A6ED5B2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93C4-708A-4D55-B7D9-692E4E14BA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660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5297C-E013-48FC-9A98-51523A6ED5B2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793C4-708A-4D55-B7D9-692E4E14BA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111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4000" smtClean="0">
                <a:solidFill>
                  <a:srgbClr val="C00000"/>
                </a:solidFill>
                <a:latin typeface="Cambria" pitchFamily="18"/>
              </a:rPr>
              <a:t>Výmena tepla medzi kovmi a vodou</a:t>
            </a:r>
            <a:endParaRPr lang="sk-SK" sz="4000">
              <a:solidFill>
                <a:srgbClr val="C00000"/>
              </a:solidFill>
              <a:latin typeface="Cambria" pitchFamily="18"/>
            </a:endParaRPr>
          </a:p>
        </p:txBody>
      </p:sp>
      <p:pic>
        <p:nvPicPr>
          <p:cNvPr id="3" name="Obrázo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250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just"/>
            <a:r>
              <a:rPr lang="sk-SK" sz="3200" smtClean="0">
                <a:solidFill>
                  <a:srgbClr val="C00000"/>
                </a:solidFill>
                <a:latin typeface="Cambria" pitchFamily="18"/>
              </a:rPr>
              <a:t>Úloha: Do studenej vody budeme vkladať horúci kovový predmet a budeme sledovať výslednú teplotu vody a aj kovu.</a:t>
            </a:r>
            <a:endParaRPr lang="sk-SK" sz="3200">
              <a:solidFill>
                <a:srgbClr val="C00000"/>
              </a:solidFill>
              <a:latin typeface="Cambria" pitchFamily="18"/>
            </a:endParaRPr>
          </a:p>
        </p:txBody>
      </p:sp>
      <p:pic>
        <p:nvPicPr>
          <p:cNvPr id="3" name="Obrázo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58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mtClean="0">
                <a:solidFill>
                  <a:srgbClr val="C00000"/>
                </a:solidFill>
                <a:latin typeface="Cambria" pitchFamily="18"/>
              </a:rPr>
              <a:t>Postup:</a:t>
            </a:r>
            <a:endParaRPr lang="sk-SK">
              <a:solidFill>
                <a:srgbClr val="C00000"/>
              </a:solidFill>
              <a:latin typeface="Cambria" pitchFamily="18"/>
            </a:endParaRPr>
          </a:p>
        </p:txBody>
      </p:sp>
      <p:pic>
        <p:nvPicPr>
          <p:cNvPr id="3" name="Obrázo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441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3" name="Obrázo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935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3" name="Obrázo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43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mtClean="0">
                <a:solidFill>
                  <a:srgbClr val="C00000"/>
                </a:solidFill>
                <a:latin typeface="Cambria" pitchFamily="18"/>
              </a:rPr>
              <a:t>Záver:</a:t>
            </a:r>
            <a:endParaRPr lang="sk-SK">
              <a:solidFill>
                <a:srgbClr val="C00000"/>
              </a:solidFill>
              <a:latin typeface="Cambria" pitchFamily="18"/>
            </a:endParaRPr>
          </a:p>
        </p:txBody>
      </p:sp>
      <p:pic>
        <p:nvPicPr>
          <p:cNvPr id="3" name="Obrázo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249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Prezentácia na obrazovke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Výmena tepla medzi kovmi a vodou</vt:lpstr>
      <vt:lpstr>Úloha: Do studenej vody budeme vkladať horúci kovový predmet a budeme sledovať výslednú teplotu vody a aj kovu.</vt:lpstr>
      <vt:lpstr>Postup:</vt:lpstr>
      <vt:lpstr>Prezentácia programu PowerPoint</vt:lpstr>
      <vt:lpstr>Prezentácia programu PowerPoint</vt:lpstr>
      <vt:lpstr>Záver: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Výmena tepla medzi kovmi a vodou</dc:title>
  <dc:creator>Ucitel</dc:creator>
  <cp:lastModifiedBy>Ucitel</cp:lastModifiedBy>
  <cp:revision>1</cp:revision>
  <dcterms:created xsi:type="dcterms:W3CDTF">2017-01-20T16:22:08Z</dcterms:created>
  <dcterms:modified xsi:type="dcterms:W3CDTF">2017-01-20T16:22:08Z</dcterms:modified>
</cp:coreProperties>
</file>